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31"/>
  </p:notesMasterIdLst>
  <p:handoutMasterIdLst>
    <p:handoutMasterId r:id="rId32"/>
  </p:handoutMasterIdLst>
  <p:sldIdLst>
    <p:sldId id="319" r:id="rId3"/>
    <p:sldId id="293" r:id="rId4"/>
    <p:sldId id="307" r:id="rId5"/>
    <p:sldId id="308" r:id="rId6"/>
    <p:sldId id="309" r:id="rId7"/>
    <p:sldId id="310" r:id="rId8"/>
    <p:sldId id="311" r:id="rId9"/>
    <p:sldId id="312" r:id="rId10"/>
    <p:sldId id="314" r:id="rId11"/>
    <p:sldId id="315" r:id="rId12"/>
    <p:sldId id="316" r:id="rId13"/>
    <p:sldId id="286" r:id="rId14"/>
    <p:sldId id="287" r:id="rId15"/>
    <p:sldId id="26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20" r:id="rId30"/>
  </p:sldIdLst>
  <p:sldSz cx="12187238" cy="6859588"/>
  <p:notesSz cx="6858000" cy="9144000"/>
  <p:defaultTextStyle>
    <a:defPPr>
      <a:defRPr lang="en-US"/>
    </a:defPPr>
    <a:lvl1pPr marL="0" algn="l" defTabSz="1263375" rtl="0" eaLnBrk="1" latinLnBrk="0" hangingPunct="1">
      <a:defRPr sz="2500" kern="1200">
        <a:solidFill>
          <a:schemeClr val="tx1"/>
        </a:solidFill>
        <a:latin typeface="+mn-lt"/>
        <a:ea typeface="+mn-ea"/>
        <a:cs typeface="+mn-cs"/>
      </a:defRPr>
    </a:lvl1pPr>
    <a:lvl2pPr marL="631688" algn="l" defTabSz="1263375" rtl="0" eaLnBrk="1" latinLnBrk="0" hangingPunct="1">
      <a:defRPr sz="2500" kern="1200">
        <a:solidFill>
          <a:schemeClr val="tx1"/>
        </a:solidFill>
        <a:latin typeface="+mn-lt"/>
        <a:ea typeface="+mn-ea"/>
        <a:cs typeface="+mn-cs"/>
      </a:defRPr>
    </a:lvl2pPr>
    <a:lvl3pPr marL="1263375" algn="l" defTabSz="1263375" rtl="0" eaLnBrk="1" latinLnBrk="0" hangingPunct="1">
      <a:defRPr sz="2500" kern="1200">
        <a:solidFill>
          <a:schemeClr val="tx1"/>
        </a:solidFill>
        <a:latin typeface="+mn-lt"/>
        <a:ea typeface="+mn-ea"/>
        <a:cs typeface="+mn-cs"/>
      </a:defRPr>
    </a:lvl3pPr>
    <a:lvl4pPr marL="1895063" algn="l" defTabSz="1263375" rtl="0" eaLnBrk="1" latinLnBrk="0" hangingPunct="1">
      <a:defRPr sz="2500" kern="1200">
        <a:solidFill>
          <a:schemeClr val="tx1"/>
        </a:solidFill>
        <a:latin typeface="+mn-lt"/>
        <a:ea typeface="+mn-ea"/>
        <a:cs typeface="+mn-cs"/>
      </a:defRPr>
    </a:lvl4pPr>
    <a:lvl5pPr marL="2526751" algn="l" defTabSz="1263375" rtl="0" eaLnBrk="1" latinLnBrk="0" hangingPunct="1">
      <a:defRPr sz="2500" kern="1200">
        <a:solidFill>
          <a:schemeClr val="tx1"/>
        </a:solidFill>
        <a:latin typeface="+mn-lt"/>
        <a:ea typeface="+mn-ea"/>
        <a:cs typeface="+mn-cs"/>
      </a:defRPr>
    </a:lvl5pPr>
    <a:lvl6pPr marL="3158439" algn="l" defTabSz="1263375" rtl="0" eaLnBrk="1" latinLnBrk="0" hangingPunct="1">
      <a:defRPr sz="2500" kern="1200">
        <a:solidFill>
          <a:schemeClr val="tx1"/>
        </a:solidFill>
        <a:latin typeface="+mn-lt"/>
        <a:ea typeface="+mn-ea"/>
        <a:cs typeface="+mn-cs"/>
      </a:defRPr>
    </a:lvl6pPr>
    <a:lvl7pPr marL="3790125" algn="l" defTabSz="1263375" rtl="0" eaLnBrk="1" latinLnBrk="0" hangingPunct="1">
      <a:defRPr sz="2500" kern="1200">
        <a:solidFill>
          <a:schemeClr val="tx1"/>
        </a:solidFill>
        <a:latin typeface="+mn-lt"/>
        <a:ea typeface="+mn-ea"/>
        <a:cs typeface="+mn-cs"/>
      </a:defRPr>
    </a:lvl7pPr>
    <a:lvl8pPr marL="4421813" algn="l" defTabSz="1263375" rtl="0" eaLnBrk="1" latinLnBrk="0" hangingPunct="1">
      <a:defRPr sz="2500" kern="1200">
        <a:solidFill>
          <a:schemeClr val="tx1"/>
        </a:solidFill>
        <a:latin typeface="+mn-lt"/>
        <a:ea typeface="+mn-ea"/>
        <a:cs typeface="+mn-cs"/>
      </a:defRPr>
    </a:lvl8pPr>
    <a:lvl9pPr marL="5053501" algn="l" defTabSz="1263375" rtl="0" eaLnBrk="1" latinLnBrk="0" hangingPunct="1">
      <a:defRPr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929"/>
    <a:srgbClr val="003399"/>
    <a:srgbClr val="0033CC"/>
    <a:srgbClr val="0716E5"/>
    <a:srgbClr val="FF9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22" autoAdjust="0"/>
  </p:normalViewPr>
  <p:slideViewPr>
    <p:cSldViewPr>
      <p:cViewPr varScale="1">
        <p:scale>
          <a:sx n="70" d="100"/>
          <a:sy n="70" d="100"/>
        </p:scale>
        <p:origin x="714" y="90"/>
      </p:cViewPr>
      <p:guideLst>
        <p:guide orient="horz" pos="2161"/>
        <p:guide pos="3839"/>
      </p:guideLst>
    </p:cSldViewPr>
  </p:slideViewPr>
  <p:outlineViewPr>
    <p:cViewPr>
      <p:scale>
        <a:sx n="33" d="100"/>
        <a:sy n="33" d="100"/>
      </p:scale>
      <p:origin x="0" y="25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966D18-51DE-468C-A29F-F0582708DB48}" type="doc">
      <dgm:prSet loTypeId="urn:microsoft.com/office/officeart/2005/8/layout/hierarchy5" loCatId="hierarchy" qsTypeId="urn:microsoft.com/office/officeart/2005/8/quickstyle/simple1#1" qsCatId="simple" csTypeId="urn:microsoft.com/office/officeart/2005/8/colors/accent1_1" csCatId="accent1" phldr="1"/>
      <dgm:spPr/>
      <dgm:t>
        <a:bodyPr/>
        <a:lstStyle/>
        <a:p>
          <a:endParaRPr lang="it-IT"/>
        </a:p>
      </dgm:t>
    </dgm:pt>
    <dgm:pt modelId="{4997A4A2-8A93-449E-ABF8-CFDC08BE21A5}">
      <dgm:prSet phldrT="[Testo]" custT="1"/>
      <dgm:spPr/>
      <dgm:t>
        <a:bodyPr/>
        <a:lstStyle/>
        <a:p>
          <a:pPr marL="0" algn="ctr" defTabSz="914400" rtl="0" eaLnBrk="1" latinLnBrk="0" hangingPunct="1"/>
          <a:r>
            <a:rPr lang="it-IT" sz="1400" kern="1200" dirty="0" smtClean="0">
              <a:solidFill>
                <a:schemeClr val="tx2"/>
              </a:solidFill>
              <a:latin typeface="+mn-lt"/>
              <a:ea typeface="+mj-ea"/>
              <a:cs typeface="Arial" pitchFamily="34" charset="0"/>
            </a:rPr>
            <a:t>Diefenbach</a:t>
          </a:r>
          <a:endParaRPr lang="it-IT" sz="1400" kern="1200" dirty="0">
            <a:solidFill>
              <a:schemeClr val="tx2"/>
            </a:solidFill>
            <a:latin typeface="+mn-lt"/>
            <a:ea typeface="+mj-ea"/>
            <a:cs typeface="Arial" pitchFamily="34" charset="0"/>
          </a:endParaRPr>
        </a:p>
      </dgm:t>
    </dgm:pt>
    <dgm:pt modelId="{720888C9-BC44-4B63-984C-2463787BCE06}" type="parTrans" cxnId="{788ECA7B-22B0-4F6B-83A1-6B0EA48E0286}">
      <dgm:prSet/>
      <dgm:spPr>
        <a:ln>
          <a:noFill/>
        </a:ln>
      </dgm:spPr>
      <dgm:t>
        <a:bodyPr/>
        <a:lstStyle/>
        <a:p>
          <a:endParaRPr lang="it-IT" dirty="0"/>
        </a:p>
      </dgm:t>
    </dgm:pt>
    <dgm:pt modelId="{33E839FA-209E-464B-8FF1-E9C7548E6A19}" type="sibTrans" cxnId="{788ECA7B-22B0-4F6B-83A1-6B0EA48E0286}">
      <dgm:prSet/>
      <dgm:spPr/>
      <dgm:t>
        <a:bodyPr/>
        <a:lstStyle/>
        <a:p>
          <a:endParaRPr lang="it-IT"/>
        </a:p>
      </dgm:t>
    </dgm:pt>
    <dgm:pt modelId="{46F60C6F-5C3E-4E86-90C3-B1CBD45B32D2}">
      <dgm:prSet phldrT="[Testo]" custT="1"/>
      <dgm:spPr/>
      <dgm:t>
        <a:bodyPr/>
        <a:lstStyle/>
        <a:p>
          <a:pPr marL="0" algn="ctr" defTabSz="914400" rtl="0" eaLnBrk="1" latinLnBrk="0" hangingPunct="1"/>
          <a:r>
            <a:rPr lang="en-GB" sz="1400" kern="1200" dirty="0" smtClean="0">
              <a:solidFill>
                <a:schemeClr val="tx2"/>
              </a:solidFill>
              <a:latin typeface="+mn-lt"/>
              <a:ea typeface="+mj-ea"/>
              <a:cs typeface="Arial" pitchFamily="34" charset="0"/>
            </a:rPr>
            <a:t>Sizing and characterization of the filter press</a:t>
          </a:r>
          <a:endParaRPr lang="it-IT" sz="1400" kern="1200" dirty="0">
            <a:solidFill>
              <a:schemeClr val="tx2"/>
            </a:solidFill>
            <a:latin typeface="+mn-lt"/>
            <a:ea typeface="+mj-ea"/>
            <a:cs typeface="Arial" pitchFamily="34" charset="0"/>
          </a:endParaRPr>
        </a:p>
      </dgm:t>
    </dgm:pt>
    <dgm:pt modelId="{016A9D98-8FBB-42FE-9322-B71F1AADDE83}" type="parTrans" cxnId="{F9566D40-7367-499B-9120-AB85DDEA0DF5}">
      <dgm:prSet/>
      <dgm:spPr>
        <a:ln>
          <a:noFill/>
        </a:ln>
      </dgm:spPr>
      <dgm:t>
        <a:bodyPr/>
        <a:lstStyle/>
        <a:p>
          <a:endParaRPr lang="it-IT" dirty="0"/>
        </a:p>
      </dgm:t>
    </dgm:pt>
    <dgm:pt modelId="{863E7527-2E65-4384-8300-C187B4C3ABD4}" type="sibTrans" cxnId="{F9566D40-7367-499B-9120-AB85DDEA0DF5}">
      <dgm:prSet/>
      <dgm:spPr/>
      <dgm:t>
        <a:bodyPr/>
        <a:lstStyle/>
        <a:p>
          <a:endParaRPr lang="it-IT"/>
        </a:p>
      </dgm:t>
    </dgm:pt>
    <dgm:pt modelId="{D47DD7B3-2FF5-4EA8-984F-AEEFD31BFED0}">
      <dgm:prSet phldrT="[Testo]" custT="1"/>
      <dgm:spPr/>
      <dgm:t>
        <a:bodyPr/>
        <a:lstStyle/>
        <a:p>
          <a:pPr marL="0" algn="ctr" defTabSz="914400" rtl="0" eaLnBrk="1" latinLnBrk="0" hangingPunct="1"/>
          <a:r>
            <a:rPr lang="en-US" sz="1400" kern="1200" noProof="0" dirty="0" smtClean="0">
              <a:solidFill>
                <a:schemeClr val="tx2"/>
              </a:solidFill>
              <a:latin typeface="+mn-lt"/>
              <a:ea typeface="+mj-ea"/>
              <a:cs typeface="Arial" pitchFamily="34" charset="0"/>
            </a:rPr>
            <a:t>Technical department</a:t>
          </a:r>
          <a:endParaRPr lang="en-US" sz="1400" kern="1200" noProof="0" dirty="0">
            <a:solidFill>
              <a:schemeClr val="tx2"/>
            </a:solidFill>
            <a:latin typeface="+mn-lt"/>
            <a:ea typeface="+mj-ea"/>
            <a:cs typeface="Arial" pitchFamily="34" charset="0"/>
          </a:endParaRPr>
        </a:p>
      </dgm:t>
    </dgm:pt>
    <dgm:pt modelId="{0E6B4359-2B83-437A-92C8-B58C7CD7472C}" type="sibTrans" cxnId="{347153C3-B903-4686-8BAE-D11C85B54B90}">
      <dgm:prSet/>
      <dgm:spPr/>
      <dgm:t>
        <a:bodyPr/>
        <a:lstStyle/>
        <a:p>
          <a:endParaRPr lang="it-IT"/>
        </a:p>
      </dgm:t>
    </dgm:pt>
    <dgm:pt modelId="{C5916E46-5EB9-448C-A8AE-970EC6782C32}" type="parTrans" cxnId="{347153C3-B903-4686-8BAE-D11C85B54B90}">
      <dgm:prSet/>
      <dgm:spPr>
        <a:ln>
          <a:noFill/>
        </a:ln>
      </dgm:spPr>
      <dgm:t>
        <a:bodyPr/>
        <a:lstStyle/>
        <a:p>
          <a:endParaRPr lang="it-IT" dirty="0"/>
        </a:p>
      </dgm:t>
    </dgm:pt>
    <dgm:pt modelId="{5604FC8F-18EB-4CC4-B335-6F6512AF6D7A}">
      <dgm:prSet phldrT="[Testo]" custT="1"/>
      <dgm:spPr/>
      <dgm:t>
        <a:bodyPr/>
        <a:lstStyle/>
        <a:p>
          <a:pPr marL="0" algn="ctr" defTabSz="914400" rtl="0" eaLnBrk="1" latinLnBrk="0" hangingPunct="1"/>
          <a:r>
            <a:rPr lang="it-IT" sz="1400" kern="1200" dirty="0" smtClean="0">
              <a:solidFill>
                <a:schemeClr val="tx2"/>
              </a:solidFill>
              <a:latin typeface="+mn-lt"/>
              <a:ea typeface="+mj-ea"/>
              <a:cs typeface="Arial" pitchFamily="34" charset="0"/>
            </a:rPr>
            <a:t>R&amp;D</a:t>
          </a:r>
        </a:p>
        <a:p>
          <a:pPr marL="0" algn="ctr" defTabSz="914400" rtl="0" eaLnBrk="1" latinLnBrk="0" hangingPunct="1"/>
          <a:r>
            <a:rPr lang="en-GB" sz="1400" kern="1200" dirty="0" smtClean="0">
              <a:solidFill>
                <a:schemeClr val="tx2"/>
              </a:solidFill>
              <a:latin typeface="+mn-lt"/>
              <a:ea typeface="+mj-ea"/>
              <a:cs typeface="Arial" pitchFamily="34" charset="0"/>
            </a:rPr>
            <a:t>Pilot filter</a:t>
          </a:r>
          <a:endParaRPr lang="it-IT" sz="1400" kern="1200" dirty="0" smtClean="0">
            <a:solidFill>
              <a:schemeClr val="tx2"/>
            </a:solidFill>
            <a:latin typeface="+mn-lt"/>
            <a:ea typeface="+mj-ea"/>
            <a:cs typeface="Arial" pitchFamily="34" charset="0"/>
          </a:endParaRPr>
        </a:p>
      </dgm:t>
    </dgm:pt>
    <dgm:pt modelId="{994CC7DF-904E-40DF-B195-2F6EFB08EF42}" type="parTrans" cxnId="{FE3A146C-8830-442F-986D-34699619C242}">
      <dgm:prSet/>
      <dgm:spPr>
        <a:ln>
          <a:noFill/>
        </a:ln>
      </dgm:spPr>
      <dgm:t>
        <a:bodyPr/>
        <a:lstStyle/>
        <a:p>
          <a:endParaRPr lang="it-IT" dirty="0"/>
        </a:p>
      </dgm:t>
    </dgm:pt>
    <dgm:pt modelId="{FEC5A034-20E8-4745-AAF0-76123B7F65E9}" type="sibTrans" cxnId="{FE3A146C-8830-442F-986D-34699619C242}">
      <dgm:prSet/>
      <dgm:spPr/>
      <dgm:t>
        <a:bodyPr/>
        <a:lstStyle/>
        <a:p>
          <a:endParaRPr lang="it-IT"/>
        </a:p>
      </dgm:t>
    </dgm:pt>
    <dgm:pt modelId="{0634D726-C831-4851-82E3-6945FAD249BD}">
      <dgm:prSet phldrT="[Testo]" custT="1"/>
      <dgm:spPr/>
      <dgm:t>
        <a:bodyPr/>
        <a:lstStyle/>
        <a:p>
          <a:pPr marL="0" algn="ctr" defTabSz="914400" rtl="0" eaLnBrk="1" latinLnBrk="0" hangingPunct="1"/>
          <a:r>
            <a:rPr lang="en-US" sz="1400" kern="1200" noProof="0" dirty="0" smtClean="0">
              <a:solidFill>
                <a:schemeClr val="tx2"/>
              </a:solidFill>
              <a:latin typeface="Arial" pitchFamily="34" charset="0"/>
              <a:ea typeface="+mj-ea"/>
              <a:cs typeface="Arial" pitchFamily="34" charset="0"/>
            </a:rPr>
            <a:t>Commercial department</a:t>
          </a:r>
          <a:endParaRPr lang="en-US" sz="1400" kern="1200" noProof="0" dirty="0">
            <a:solidFill>
              <a:schemeClr val="tx2"/>
            </a:solidFill>
            <a:latin typeface="Arial" pitchFamily="34" charset="0"/>
            <a:ea typeface="+mj-ea"/>
            <a:cs typeface="Arial" pitchFamily="34" charset="0"/>
          </a:endParaRPr>
        </a:p>
      </dgm:t>
    </dgm:pt>
    <dgm:pt modelId="{65A1CF08-52F5-4456-8AF7-D762DDF95741}" type="parTrans" cxnId="{CF188D84-B56A-48BB-8A37-711C3A5DF562}">
      <dgm:prSet/>
      <dgm:spPr>
        <a:ln>
          <a:noFill/>
        </a:ln>
      </dgm:spPr>
      <dgm:t>
        <a:bodyPr/>
        <a:lstStyle/>
        <a:p>
          <a:endParaRPr lang="it-IT" dirty="0"/>
        </a:p>
      </dgm:t>
    </dgm:pt>
    <dgm:pt modelId="{6FE366EF-C30C-4378-9572-E7D7BF7456AA}" type="sibTrans" cxnId="{CF188D84-B56A-48BB-8A37-711C3A5DF562}">
      <dgm:prSet/>
      <dgm:spPr/>
      <dgm:t>
        <a:bodyPr/>
        <a:lstStyle/>
        <a:p>
          <a:endParaRPr lang="it-IT"/>
        </a:p>
      </dgm:t>
    </dgm:pt>
    <dgm:pt modelId="{83D5F7AF-631A-4B33-A78F-5D576F5CB081}">
      <dgm:prSet phldrT="[Testo]" custT="1"/>
      <dgm:spPr>
        <a:ln>
          <a:noFill/>
        </a:ln>
      </dgm:spPr>
      <dgm:t>
        <a:bodyPr/>
        <a:lstStyle/>
        <a:p>
          <a:pPr algn="l"/>
          <a:endParaRPr lang="it-IT" sz="1400" kern="1200" dirty="0">
            <a:solidFill>
              <a:schemeClr val="tx2"/>
            </a:solidFill>
            <a:latin typeface="Arial" pitchFamily="34" charset="0"/>
            <a:ea typeface="+mj-ea"/>
            <a:cs typeface="Arial" pitchFamily="34" charset="0"/>
          </a:endParaRPr>
        </a:p>
      </dgm:t>
    </dgm:pt>
    <dgm:pt modelId="{09A98615-6DF3-4952-AC24-A23DB9CA1F28}" type="sibTrans" cxnId="{CA3CB0CE-157C-44F5-BA59-0ABF0A231D9A}">
      <dgm:prSet/>
      <dgm:spPr/>
      <dgm:t>
        <a:bodyPr/>
        <a:lstStyle/>
        <a:p>
          <a:endParaRPr lang="it-IT"/>
        </a:p>
      </dgm:t>
    </dgm:pt>
    <dgm:pt modelId="{0CCE0F48-5FA7-4B74-8671-27041F548619}" type="parTrans" cxnId="{CA3CB0CE-157C-44F5-BA59-0ABF0A231D9A}">
      <dgm:prSet/>
      <dgm:spPr/>
      <dgm:t>
        <a:bodyPr/>
        <a:lstStyle/>
        <a:p>
          <a:endParaRPr lang="it-IT"/>
        </a:p>
      </dgm:t>
    </dgm:pt>
    <dgm:pt modelId="{8A7578C7-EA78-4B66-A2F4-EA40418C5A8B}" type="pres">
      <dgm:prSet presAssocID="{52966D18-51DE-468C-A29F-F0582708DB48}" presName="mainComposite" presStyleCnt="0">
        <dgm:presLayoutVars>
          <dgm:chPref val="1"/>
          <dgm:dir/>
          <dgm:animOne val="branch"/>
          <dgm:animLvl val="lvl"/>
          <dgm:resizeHandles val="exact"/>
        </dgm:presLayoutVars>
      </dgm:prSet>
      <dgm:spPr/>
      <dgm:t>
        <a:bodyPr/>
        <a:lstStyle/>
        <a:p>
          <a:endParaRPr lang="it-IT"/>
        </a:p>
      </dgm:t>
    </dgm:pt>
    <dgm:pt modelId="{E489E484-E258-463B-9BFC-448407C84F3D}" type="pres">
      <dgm:prSet presAssocID="{52966D18-51DE-468C-A29F-F0582708DB48}" presName="hierFlow" presStyleCnt="0"/>
      <dgm:spPr/>
    </dgm:pt>
    <dgm:pt modelId="{CE540A26-9EC4-4EF5-B414-546A743CCC81}" type="pres">
      <dgm:prSet presAssocID="{52966D18-51DE-468C-A29F-F0582708DB48}" presName="hierChild1" presStyleCnt="0">
        <dgm:presLayoutVars>
          <dgm:chPref val="1"/>
          <dgm:animOne val="branch"/>
          <dgm:animLvl val="lvl"/>
        </dgm:presLayoutVars>
      </dgm:prSet>
      <dgm:spPr/>
    </dgm:pt>
    <dgm:pt modelId="{B2139A9E-633F-495B-A70F-F5DC2B50515A}" type="pres">
      <dgm:prSet presAssocID="{83D5F7AF-631A-4B33-A78F-5D576F5CB081}" presName="Name17" presStyleCnt="0"/>
      <dgm:spPr/>
    </dgm:pt>
    <dgm:pt modelId="{83E8EB23-A84E-47AC-9342-55C7E77452A3}" type="pres">
      <dgm:prSet presAssocID="{83D5F7AF-631A-4B33-A78F-5D576F5CB081}" presName="level1Shape" presStyleLbl="node0" presStyleIdx="0" presStyleCnt="1" custScaleX="45131" custScaleY="27502" custLinFactY="-74232" custLinFactNeighborX="-4237" custLinFactNeighborY="-100000">
        <dgm:presLayoutVars>
          <dgm:chPref val="3"/>
        </dgm:presLayoutVars>
      </dgm:prSet>
      <dgm:spPr/>
      <dgm:t>
        <a:bodyPr/>
        <a:lstStyle/>
        <a:p>
          <a:endParaRPr lang="it-IT"/>
        </a:p>
      </dgm:t>
    </dgm:pt>
    <dgm:pt modelId="{901D29D6-4D09-4371-8F9D-22FC03907D9F}" type="pres">
      <dgm:prSet presAssocID="{83D5F7AF-631A-4B33-A78F-5D576F5CB081}" presName="hierChild2" presStyleCnt="0"/>
      <dgm:spPr/>
    </dgm:pt>
    <dgm:pt modelId="{85CF7815-6AF1-407D-92A7-7D94CF25C6BB}" type="pres">
      <dgm:prSet presAssocID="{720888C9-BC44-4B63-984C-2463787BCE06}" presName="Name25" presStyleLbl="parChTrans1D2" presStyleIdx="0" presStyleCnt="4"/>
      <dgm:spPr/>
      <dgm:t>
        <a:bodyPr/>
        <a:lstStyle/>
        <a:p>
          <a:endParaRPr lang="it-IT"/>
        </a:p>
      </dgm:t>
    </dgm:pt>
    <dgm:pt modelId="{411B1D20-C9A3-4CEE-AAF9-3E713479F1CA}" type="pres">
      <dgm:prSet presAssocID="{720888C9-BC44-4B63-984C-2463787BCE06}" presName="connTx" presStyleLbl="parChTrans1D2" presStyleIdx="0" presStyleCnt="4"/>
      <dgm:spPr/>
      <dgm:t>
        <a:bodyPr/>
        <a:lstStyle/>
        <a:p>
          <a:endParaRPr lang="it-IT"/>
        </a:p>
      </dgm:t>
    </dgm:pt>
    <dgm:pt modelId="{D89EC765-D77D-4DEF-93B9-E42405DBACB2}" type="pres">
      <dgm:prSet presAssocID="{4997A4A2-8A93-449E-ABF8-CFDC08BE21A5}" presName="Name30" presStyleCnt="0"/>
      <dgm:spPr/>
    </dgm:pt>
    <dgm:pt modelId="{44AAB291-2350-49B8-A73D-56DAAF80C3A8}" type="pres">
      <dgm:prSet presAssocID="{4997A4A2-8A93-449E-ABF8-CFDC08BE21A5}" presName="level2Shape" presStyleLbl="node2" presStyleIdx="0" presStyleCnt="4"/>
      <dgm:spPr>
        <a:prstGeom prst="ellipse">
          <a:avLst/>
        </a:prstGeom>
      </dgm:spPr>
      <dgm:t>
        <a:bodyPr/>
        <a:lstStyle/>
        <a:p>
          <a:endParaRPr lang="it-IT"/>
        </a:p>
      </dgm:t>
    </dgm:pt>
    <dgm:pt modelId="{FBC32861-71B8-4186-8BC5-20BE02642A51}" type="pres">
      <dgm:prSet presAssocID="{4997A4A2-8A93-449E-ABF8-CFDC08BE21A5}" presName="hierChild3" presStyleCnt="0"/>
      <dgm:spPr/>
    </dgm:pt>
    <dgm:pt modelId="{8412463D-0C5C-4CE5-A41C-346FEB60BFE1}" type="pres">
      <dgm:prSet presAssocID="{65A1CF08-52F5-4456-8AF7-D762DDF95741}" presName="Name25" presStyleLbl="parChTrans1D2" presStyleIdx="1" presStyleCnt="4"/>
      <dgm:spPr/>
      <dgm:t>
        <a:bodyPr/>
        <a:lstStyle/>
        <a:p>
          <a:endParaRPr lang="it-IT"/>
        </a:p>
      </dgm:t>
    </dgm:pt>
    <dgm:pt modelId="{319D0257-A096-4809-A29B-4821A5FEB5BA}" type="pres">
      <dgm:prSet presAssocID="{65A1CF08-52F5-4456-8AF7-D762DDF95741}" presName="connTx" presStyleLbl="parChTrans1D2" presStyleIdx="1" presStyleCnt="4"/>
      <dgm:spPr/>
      <dgm:t>
        <a:bodyPr/>
        <a:lstStyle/>
        <a:p>
          <a:endParaRPr lang="it-IT"/>
        </a:p>
      </dgm:t>
    </dgm:pt>
    <dgm:pt modelId="{E0806AA6-D22D-48B7-A378-FE8B6C0910D8}" type="pres">
      <dgm:prSet presAssocID="{0634D726-C831-4851-82E3-6945FAD249BD}" presName="Name30" presStyleCnt="0"/>
      <dgm:spPr/>
    </dgm:pt>
    <dgm:pt modelId="{18082E7D-43DA-4A4E-899A-6F3204014482}" type="pres">
      <dgm:prSet presAssocID="{0634D726-C831-4851-82E3-6945FAD249BD}" presName="level2Shape" presStyleLbl="node2" presStyleIdx="1" presStyleCnt="4"/>
      <dgm:spPr/>
      <dgm:t>
        <a:bodyPr/>
        <a:lstStyle/>
        <a:p>
          <a:endParaRPr lang="it-IT"/>
        </a:p>
      </dgm:t>
    </dgm:pt>
    <dgm:pt modelId="{9CE54F84-EDB1-46FC-8697-ADE5BFDFCAEE}" type="pres">
      <dgm:prSet presAssocID="{0634D726-C831-4851-82E3-6945FAD249BD}" presName="hierChild3" presStyleCnt="0"/>
      <dgm:spPr/>
    </dgm:pt>
    <dgm:pt modelId="{CCB8152B-EC79-4FE8-BD15-247CE7B6DA98}" type="pres">
      <dgm:prSet presAssocID="{016A9D98-8FBB-42FE-9322-B71F1AADDE83}" presName="Name25" presStyleLbl="parChTrans1D2" presStyleIdx="2" presStyleCnt="4"/>
      <dgm:spPr/>
      <dgm:t>
        <a:bodyPr/>
        <a:lstStyle/>
        <a:p>
          <a:endParaRPr lang="it-IT"/>
        </a:p>
      </dgm:t>
    </dgm:pt>
    <dgm:pt modelId="{183042A2-5EB4-40BB-A44C-839CFAB4BBCF}" type="pres">
      <dgm:prSet presAssocID="{016A9D98-8FBB-42FE-9322-B71F1AADDE83}" presName="connTx" presStyleLbl="parChTrans1D2" presStyleIdx="2" presStyleCnt="4"/>
      <dgm:spPr/>
      <dgm:t>
        <a:bodyPr/>
        <a:lstStyle/>
        <a:p>
          <a:endParaRPr lang="it-IT"/>
        </a:p>
      </dgm:t>
    </dgm:pt>
    <dgm:pt modelId="{211C899B-827F-4936-BD60-8D31A5743BB1}" type="pres">
      <dgm:prSet presAssocID="{46F60C6F-5C3E-4E86-90C3-B1CBD45B32D2}" presName="Name30" presStyleCnt="0"/>
      <dgm:spPr/>
    </dgm:pt>
    <dgm:pt modelId="{F9B391ED-BBA7-44F8-9748-A28575EEBEE0}" type="pres">
      <dgm:prSet presAssocID="{46F60C6F-5C3E-4E86-90C3-B1CBD45B32D2}" presName="level2Shape" presStyleLbl="node2" presStyleIdx="2" presStyleCnt="4"/>
      <dgm:spPr/>
      <dgm:t>
        <a:bodyPr/>
        <a:lstStyle/>
        <a:p>
          <a:endParaRPr lang="it-IT"/>
        </a:p>
      </dgm:t>
    </dgm:pt>
    <dgm:pt modelId="{BFDAA55F-C5F9-47F6-BB00-4F858349F8FD}" type="pres">
      <dgm:prSet presAssocID="{46F60C6F-5C3E-4E86-90C3-B1CBD45B32D2}" presName="hierChild3" presStyleCnt="0"/>
      <dgm:spPr/>
    </dgm:pt>
    <dgm:pt modelId="{9C23D93B-0B25-4BC8-8F10-440E82FCA99F}" type="pres">
      <dgm:prSet presAssocID="{994CC7DF-904E-40DF-B195-2F6EFB08EF42}" presName="Name25" presStyleLbl="parChTrans1D3" presStyleIdx="0" presStyleCnt="1"/>
      <dgm:spPr/>
      <dgm:t>
        <a:bodyPr/>
        <a:lstStyle/>
        <a:p>
          <a:endParaRPr lang="it-IT"/>
        </a:p>
      </dgm:t>
    </dgm:pt>
    <dgm:pt modelId="{8DE53A5B-0F67-43F4-98A6-380C6860B617}" type="pres">
      <dgm:prSet presAssocID="{994CC7DF-904E-40DF-B195-2F6EFB08EF42}" presName="connTx" presStyleLbl="parChTrans1D3" presStyleIdx="0" presStyleCnt="1"/>
      <dgm:spPr/>
      <dgm:t>
        <a:bodyPr/>
        <a:lstStyle/>
        <a:p>
          <a:endParaRPr lang="it-IT"/>
        </a:p>
      </dgm:t>
    </dgm:pt>
    <dgm:pt modelId="{6FCDEE9E-7F8F-4F80-B910-E89CAB6C640C}" type="pres">
      <dgm:prSet presAssocID="{5604FC8F-18EB-4CC4-B335-6F6512AF6D7A}" presName="Name30" presStyleCnt="0"/>
      <dgm:spPr/>
    </dgm:pt>
    <dgm:pt modelId="{5AC0F766-4FD1-44F4-B985-1E9D92CBBCE1}" type="pres">
      <dgm:prSet presAssocID="{5604FC8F-18EB-4CC4-B335-6F6512AF6D7A}" presName="level2Shape" presStyleLbl="node3" presStyleIdx="0" presStyleCnt="1" custScaleX="58480" custLinFactNeighborX="76" custLinFactNeighborY="1368"/>
      <dgm:spPr/>
      <dgm:t>
        <a:bodyPr/>
        <a:lstStyle/>
        <a:p>
          <a:endParaRPr lang="it-IT"/>
        </a:p>
      </dgm:t>
    </dgm:pt>
    <dgm:pt modelId="{C7785336-DF97-4644-9496-24209837EB5F}" type="pres">
      <dgm:prSet presAssocID="{5604FC8F-18EB-4CC4-B335-6F6512AF6D7A}" presName="hierChild3" presStyleCnt="0"/>
      <dgm:spPr/>
    </dgm:pt>
    <dgm:pt modelId="{D47D055D-4C6E-42D7-A64C-7F8FE29B53ED}" type="pres">
      <dgm:prSet presAssocID="{C5916E46-5EB9-448C-A8AE-970EC6782C32}" presName="Name25" presStyleLbl="parChTrans1D2" presStyleIdx="3" presStyleCnt="4"/>
      <dgm:spPr/>
      <dgm:t>
        <a:bodyPr/>
        <a:lstStyle/>
        <a:p>
          <a:endParaRPr lang="it-IT"/>
        </a:p>
      </dgm:t>
    </dgm:pt>
    <dgm:pt modelId="{7B958446-107A-4660-BFD6-5578F8DC4E44}" type="pres">
      <dgm:prSet presAssocID="{C5916E46-5EB9-448C-A8AE-970EC6782C32}" presName="connTx" presStyleLbl="parChTrans1D2" presStyleIdx="3" presStyleCnt="4"/>
      <dgm:spPr/>
      <dgm:t>
        <a:bodyPr/>
        <a:lstStyle/>
        <a:p>
          <a:endParaRPr lang="it-IT"/>
        </a:p>
      </dgm:t>
    </dgm:pt>
    <dgm:pt modelId="{C2DE2598-4912-4F3F-9ADD-7564C3831FB9}" type="pres">
      <dgm:prSet presAssocID="{D47DD7B3-2FF5-4EA8-984F-AEEFD31BFED0}" presName="Name30" presStyleCnt="0"/>
      <dgm:spPr/>
    </dgm:pt>
    <dgm:pt modelId="{145131F3-FF2C-4A25-8814-10134DA9A4DD}" type="pres">
      <dgm:prSet presAssocID="{D47DD7B3-2FF5-4EA8-984F-AEEFD31BFED0}" presName="level2Shape" presStyleLbl="node2" presStyleIdx="3" presStyleCnt="4"/>
      <dgm:spPr/>
      <dgm:t>
        <a:bodyPr/>
        <a:lstStyle/>
        <a:p>
          <a:endParaRPr lang="it-IT"/>
        </a:p>
      </dgm:t>
    </dgm:pt>
    <dgm:pt modelId="{F421DF0F-03E0-48B8-A894-96D567CDDFC0}" type="pres">
      <dgm:prSet presAssocID="{D47DD7B3-2FF5-4EA8-984F-AEEFD31BFED0}" presName="hierChild3" presStyleCnt="0"/>
      <dgm:spPr/>
    </dgm:pt>
    <dgm:pt modelId="{92446165-B73A-42FF-91DD-6A25B9AF41A9}" type="pres">
      <dgm:prSet presAssocID="{52966D18-51DE-468C-A29F-F0582708DB48}" presName="bgShapesFlow" presStyleCnt="0"/>
      <dgm:spPr/>
    </dgm:pt>
  </dgm:ptLst>
  <dgm:cxnLst>
    <dgm:cxn modelId="{62183890-5A26-4CBB-ABC9-645578564435}" type="presOf" srcId="{0634D726-C831-4851-82E3-6945FAD249BD}" destId="{18082E7D-43DA-4A4E-899A-6F3204014482}" srcOrd="0" destOrd="0" presId="urn:microsoft.com/office/officeart/2005/8/layout/hierarchy5"/>
    <dgm:cxn modelId="{CA3CB0CE-157C-44F5-BA59-0ABF0A231D9A}" srcId="{52966D18-51DE-468C-A29F-F0582708DB48}" destId="{83D5F7AF-631A-4B33-A78F-5D576F5CB081}" srcOrd="0" destOrd="0" parTransId="{0CCE0F48-5FA7-4B74-8671-27041F548619}" sibTransId="{09A98615-6DF3-4952-AC24-A23DB9CA1F28}"/>
    <dgm:cxn modelId="{4763CF6C-4CA5-4358-96B1-24F7D028726F}" type="presOf" srcId="{65A1CF08-52F5-4456-8AF7-D762DDF95741}" destId="{319D0257-A096-4809-A29B-4821A5FEB5BA}" srcOrd="1" destOrd="0" presId="urn:microsoft.com/office/officeart/2005/8/layout/hierarchy5"/>
    <dgm:cxn modelId="{788ECA7B-22B0-4F6B-83A1-6B0EA48E0286}" srcId="{83D5F7AF-631A-4B33-A78F-5D576F5CB081}" destId="{4997A4A2-8A93-449E-ABF8-CFDC08BE21A5}" srcOrd="0" destOrd="0" parTransId="{720888C9-BC44-4B63-984C-2463787BCE06}" sibTransId="{33E839FA-209E-464B-8FF1-E9C7548E6A19}"/>
    <dgm:cxn modelId="{F1A3DDB4-1247-4ED8-99C3-E905D084B43C}" type="presOf" srcId="{994CC7DF-904E-40DF-B195-2F6EFB08EF42}" destId="{9C23D93B-0B25-4BC8-8F10-440E82FCA99F}" srcOrd="0" destOrd="0" presId="urn:microsoft.com/office/officeart/2005/8/layout/hierarchy5"/>
    <dgm:cxn modelId="{28987BFE-EEA2-459B-AAEC-BBEF02E83C0B}" type="presOf" srcId="{994CC7DF-904E-40DF-B195-2F6EFB08EF42}" destId="{8DE53A5B-0F67-43F4-98A6-380C6860B617}" srcOrd="1" destOrd="0" presId="urn:microsoft.com/office/officeart/2005/8/layout/hierarchy5"/>
    <dgm:cxn modelId="{F645891B-844E-484C-A800-DD930C337DAA}" type="presOf" srcId="{720888C9-BC44-4B63-984C-2463787BCE06}" destId="{85CF7815-6AF1-407D-92A7-7D94CF25C6BB}" srcOrd="0" destOrd="0" presId="urn:microsoft.com/office/officeart/2005/8/layout/hierarchy5"/>
    <dgm:cxn modelId="{347153C3-B903-4686-8BAE-D11C85B54B90}" srcId="{83D5F7AF-631A-4B33-A78F-5D576F5CB081}" destId="{D47DD7B3-2FF5-4EA8-984F-AEEFD31BFED0}" srcOrd="3" destOrd="0" parTransId="{C5916E46-5EB9-448C-A8AE-970EC6782C32}" sibTransId="{0E6B4359-2B83-437A-92C8-B58C7CD7472C}"/>
    <dgm:cxn modelId="{46D65F25-255F-4E0D-BA94-C0AFD6C3D28E}" type="presOf" srcId="{5604FC8F-18EB-4CC4-B335-6F6512AF6D7A}" destId="{5AC0F766-4FD1-44F4-B985-1E9D92CBBCE1}" srcOrd="0" destOrd="0" presId="urn:microsoft.com/office/officeart/2005/8/layout/hierarchy5"/>
    <dgm:cxn modelId="{2590A123-B825-4D9B-AA5C-26E759D49F1D}" type="presOf" srcId="{46F60C6F-5C3E-4E86-90C3-B1CBD45B32D2}" destId="{F9B391ED-BBA7-44F8-9748-A28575EEBEE0}" srcOrd="0" destOrd="0" presId="urn:microsoft.com/office/officeart/2005/8/layout/hierarchy5"/>
    <dgm:cxn modelId="{CF188D84-B56A-48BB-8A37-711C3A5DF562}" srcId="{83D5F7AF-631A-4B33-A78F-5D576F5CB081}" destId="{0634D726-C831-4851-82E3-6945FAD249BD}" srcOrd="1" destOrd="0" parTransId="{65A1CF08-52F5-4456-8AF7-D762DDF95741}" sibTransId="{6FE366EF-C30C-4378-9572-E7D7BF7456AA}"/>
    <dgm:cxn modelId="{262E006A-2C14-4366-B6F4-FC3CD64BE7B7}" type="presOf" srcId="{016A9D98-8FBB-42FE-9322-B71F1AADDE83}" destId="{CCB8152B-EC79-4FE8-BD15-247CE7B6DA98}" srcOrd="0" destOrd="0" presId="urn:microsoft.com/office/officeart/2005/8/layout/hierarchy5"/>
    <dgm:cxn modelId="{58412F1E-2D88-43EA-A787-E63982102C34}" type="presOf" srcId="{65A1CF08-52F5-4456-8AF7-D762DDF95741}" destId="{8412463D-0C5C-4CE5-A41C-346FEB60BFE1}" srcOrd="0" destOrd="0" presId="urn:microsoft.com/office/officeart/2005/8/layout/hierarchy5"/>
    <dgm:cxn modelId="{FE3A146C-8830-442F-986D-34699619C242}" srcId="{46F60C6F-5C3E-4E86-90C3-B1CBD45B32D2}" destId="{5604FC8F-18EB-4CC4-B335-6F6512AF6D7A}" srcOrd="0" destOrd="0" parTransId="{994CC7DF-904E-40DF-B195-2F6EFB08EF42}" sibTransId="{FEC5A034-20E8-4745-AAF0-76123B7F65E9}"/>
    <dgm:cxn modelId="{B76FF504-4441-4FDA-8D96-296454D2E64D}" type="presOf" srcId="{52966D18-51DE-468C-A29F-F0582708DB48}" destId="{8A7578C7-EA78-4B66-A2F4-EA40418C5A8B}" srcOrd="0" destOrd="0" presId="urn:microsoft.com/office/officeart/2005/8/layout/hierarchy5"/>
    <dgm:cxn modelId="{528EFE83-E401-4BF5-B5BC-5A0BAFB7BAE7}" type="presOf" srcId="{016A9D98-8FBB-42FE-9322-B71F1AADDE83}" destId="{183042A2-5EB4-40BB-A44C-839CFAB4BBCF}" srcOrd="1" destOrd="0" presId="urn:microsoft.com/office/officeart/2005/8/layout/hierarchy5"/>
    <dgm:cxn modelId="{7986D4C8-1896-4CDB-887E-7F9A4410D894}" type="presOf" srcId="{83D5F7AF-631A-4B33-A78F-5D576F5CB081}" destId="{83E8EB23-A84E-47AC-9342-55C7E77452A3}" srcOrd="0" destOrd="0" presId="urn:microsoft.com/office/officeart/2005/8/layout/hierarchy5"/>
    <dgm:cxn modelId="{7E3D7871-3AE6-4AA1-B0E0-640C0BF5CE4E}" type="presOf" srcId="{D47DD7B3-2FF5-4EA8-984F-AEEFD31BFED0}" destId="{145131F3-FF2C-4A25-8814-10134DA9A4DD}" srcOrd="0" destOrd="0" presId="urn:microsoft.com/office/officeart/2005/8/layout/hierarchy5"/>
    <dgm:cxn modelId="{20104C42-12B5-4738-8B3C-A4C1520A5248}" type="presOf" srcId="{C5916E46-5EB9-448C-A8AE-970EC6782C32}" destId="{7B958446-107A-4660-BFD6-5578F8DC4E44}" srcOrd="1" destOrd="0" presId="urn:microsoft.com/office/officeart/2005/8/layout/hierarchy5"/>
    <dgm:cxn modelId="{AA7984CE-3F1F-46A7-9878-79792059A8D3}" type="presOf" srcId="{4997A4A2-8A93-449E-ABF8-CFDC08BE21A5}" destId="{44AAB291-2350-49B8-A73D-56DAAF80C3A8}" srcOrd="0" destOrd="0" presId="urn:microsoft.com/office/officeart/2005/8/layout/hierarchy5"/>
    <dgm:cxn modelId="{D33FC7EB-0AA7-46B7-9BC3-096B8506F277}" type="presOf" srcId="{720888C9-BC44-4B63-984C-2463787BCE06}" destId="{411B1D20-C9A3-4CEE-AAF9-3E713479F1CA}" srcOrd="1" destOrd="0" presId="urn:microsoft.com/office/officeart/2005/8/layout/hierarchy5"/>
    <dgm:cxn modelId="{F9566D40-7367-499B-9120-AB85DDEA0DF5}" srcId="{83D5F7AF-631A-4B33-A78F-5D576F5CB081}" destId="{46F60C6F-5C3E-4E86-90C3-B1CBD45B32D2}" srcOrd="2" destOrd="0" parTransId="{016A9D98-8FBB-42FE-9322-B71F1AADDE83}" sibTransId="{863E7527-2E65-4384-8300-C187B4C3ABD4}"/>
    <dgm:cxn modelId="{8A0C6F6A-764D-481D-849B-ECE4E52F4619}" type="presOf" srcId="{C5916E46-5EB9-448C-A8AE-970EC6782C32}" destId="{D47D055D-4C6E-42D7-A64C-7F8FE29B53ED}" srcOrd="0" destOrd="0" presId="urn:microsoft.com/office/officeart/2005/8/layout/hierarchy5"/>
    <dgm:cxn modelId="{CFFD0648-D1FA-41F5-86B2-1F10D806E004}" type="presParOf" srcId="{8A7578C7-EA78-4B66-A2F4-EA40418C5A8B}" destId="{E489E484-E258-463B-9BFC-448407C84F3D}" srcOrd="0" destOrd="0" presId="urn:microsoft.com/office/officeart/2005/8/layout/hierarchy5"/>
    <dgm:cxn modelId="{B80DCBE5-4572-4612-8468-DA47BE793AEB}" type="presParOf" srcId="{E489E484-E258-463B-9BFC-448407C84F3D}" destId="{CE540A26-9EC4-4EF5-B414-546A743CCC81}" srcOrd="0" destOrd="0" presId="urn:microsoft.com/office/officeart/2005/8/layout/hierarchy5"/>
    <dgm:cxn modelId="{22A9B810-155C-44C3-8D8E-54604D5885C2}" type="presParOf" srcId="{CE540A26-9EC4-4EF5-B414-546A743CCC81}" destId="{B2139A9E-633F-495B-A70F-F5DC2B50515A}" srcOrd="0" destOrd="0" presId="urn:microsoft.com/office/officeart/2005/8/layout/hierarchy5"/>
    <dgm:cxn modelId="{BF5E11C1-6E47-4B18-BB9A-2E3A50E7A909}" type="presParOf" srcId="{B2139A9E-633F-495B-A70F-F5DC2B50515A}" destId="{83E8EB23-A84E-47AC-9342-55C7E77452A3}" srcOrd="0" destOrd="0" presId="urn:microsoft.com/office/officeart/2005/8/layout/hierarchy5"/>
    <dgm:cxn modelId="{B28100F1-12FF-4667-876A-C3B9377C52D3}" type="presParOf" srcId="{B2139A9E-633F-495B-A70F-F5DC2B50515A}" destId="{901D29D6-4D09-4371-8F9D-22FC03907D9F}" srcOrd="1" destOrd="0" presId="urn:microsoft.com/office/officeart/2005/8/layout/hierarchy5"/>
    <dgm:cxn modelId="{B0BF5BCF-6BE4-48E8-A017-2C65354FE9A6}" type="presParOf" srcId="{901D29D6-4D09-4371-8F9D-22FC03907D9F}" destId="{85CF7815-6AF1-407D-92A7-7D94CF25C6BB}" srcOrd="0" destOrd="0" presId="urn:microsoft.com/office/officeart/2005/8/layout/hierarchy5"/>
    <dgm:cxn modelId="{0C4EA921-01AD-4074-9E74-F9658C32D4CB}" type="presParOf" srcId="{85CF7815-6AF1-407D-92A7-7D94CF25C6BB}" destId="{411B1D20-C9A3-4CEE-AAF9-3E713479F1CA}" srcOrd="0" destOrd="0" presId="urn:microsoft.com/office/officeart/2005/8/layout/hierarchy5"/>
    <dgm:cxn modelId="{1586B4BC-A4F7-4E5D-A61D-C3DCED166F87}" type="presParOf" srcId="{901D29D6-4D09-4371-8F9D-22FC03907D9F}" destId="{D89EC765-D77D-4DEF-93B9-E42405DBACB2}" srcOrd="1" destOrd="0" presId="urn:microsoft.com/office/officeart/2005/8/layout/hierarchy5"/>
    <dgm:cxn modelId="{0259D463-47A9-40A4-9D4E-6A6942FAF37F}" type="presParOf" srcId="{D89EC765-D77D-4DEF-93B9-E42405DBACB2}" destId="{44AAB291-2350-49B8-A73D-56DAAF80C3A8}" srcOrd="0" destOrd="0" presId="urn:microsoft.com/office/officeart/2005/8/layout/hierarchy5"/>
    <dgm:cxn modelId="{9D202ECA-48ED-42FD-B768-1443E14E399D}" type="presParOf" srcId="{D89EC765-D77D-4DEF-93B9-E42405DBACB2}" destId="{FBC32861-71B8-4186-8BC5-20BE02642A51}" srcOrd="1" destOrd="0" presId="urn:microsoft.com/office/officeart/2005/8/layout/hierarchy5"/>
    <dgm:cxn modelId="{5859D55E-0A88-4566-B4DE-60B08959EF68}" type="presParOf" srcId="{901D29D6-4D09-4371-8F9D-22FC03907D9F}" destId="{8412463D-0C5C-4CE5-A41C-346FEB60BFE1}" srcOrd="2" destOrd="0" presId="urn:microsoft.com/office/officeart/2005/8/layout/hierarchy5"/>
    <dgm:cxn modelId="{3D9987D7-3D87-481D-AA9A-19D880591B8C}" type="presParOf" srcId="{8412463D-0C5C-4CE5-A41C-346FEB60BFE1}" destId="{319D0257-A096-4809-A29B-4821A5FEB5BA}" srcOrd="0" destOrd="0" presId="urn:microsoft.com/office/officeart/2005/8/layout/hierarchy5"/>
    <dgm:cxn modelId="{3BBA3EDA-E3CC-41A9-9FAB-6C22AE7227CD}" type="presParOf" srcId="{901D29D6-4D09-4371-8F9D-22FC03907D9F}" destId="{E0806AA6-D22D-48B7-A378-FE8B6C0910D8}" srcOrd="3" destOrd="0" presId="urn:microsoft.com/office/officeart/2005/8/layout/hierarchy5"/>
    <dgm:cxn modelId="{22F1150D-6178-4ECE-9602-0BB19B9A7B1E}" type="presParOf" srcId="{E0806AA6-D22D-48B7-A378-FE8B6C0910D8}" destId="{18082E7D-43DA-4A4E-899A-6F3204014482}" srcOrd="0" destOrd="0" presId="urn:microsoft.com/office/officeart/2005/8/layout/hierarchy5"/>
    <dgm:cxn modelId="{E947C05A-0967-493D-B8C4-B338BC834993}" type="presParOf" srcId="{E0806AA6-D22D-48B7-A378-FE8B6C0910D8}" destId="{9CE54F84-EDB1-46FC-8697-ADE5BFDFCAEE}" srcOrd="1" destOrd="0" presId="urn:microsoft.com/office/officeart/2005/8/layout/hierarchy5"/>
    <dgm:cxn modelId="{BA3626BF-EF7C-475C-86D3-C4333ACB0375}" type="presParOf" srcId="{901D29D6-4D09-4371-8F9D-22FC03907D9F}" destId="{CCB8152B-EC79-4FE8-BD15-247CE7B6DA98}" srcOrd="4" destOrd="0" presId="urn:microsoft.com/office/officeart/2005/8/layout/hierarchy5"/>
    <dgm:cxn modelId="{C0A6B7D8-26E3-400D-8241-B40DC1FAAE3C}" type="presParOf" srcId="{CCB8152B-EC79-4FE8-BD15-247CE7B6DA98}" destId="{183042A2-5EB4-40BB-A44C-839CFAB4BBCF}" srcOrd="0" destOrd="0" presId="urn:microsoft.com/office/officeart/2005/8/layout/hierarchy5"/>
    <dgm:cxn modelId="{7725623B-62E7-4A29-BA7B-9769C9978EDC}" type="presParOf" srcId="{901D29D6-4D09-4371-8F9D-22FC03907D9F}" destId="{211C899B-827F-4936-BD60-8D31A5743BB1}" srcOrd="5" destOrd="0" presId="urn:microsoft.com/office/officeart/2005/8/layout/hierarchy5"/>
    <dgm:cxn modelId="{7E95B101-2801-493D-BCA1-C4DBE6E6446A}" type="presParOf" srcId="{211C899B-827F-4936-BD60-8D31A5743BB1}" destId="{F9B391ED-BBA7-44F8-9748-A28575EEBEE0}" srcOrd="0" destOrd="0" presId="urn:microsoft.com/office/officeart/2005/8/layout/hierarchy5"/>
    <dgm:cxn modelId="{84F6DDA7-A91F-41E2-BF31-F75678790A9A}" type="presParOf" srcId="{211C899B-827F-4936-BD60-8D31A5743BB1}" destId="{BFDAA55F-C5F9-47F6-BB00-4F858349F8FD}" srcOrd="1" destOrd="0" presId="urn:microsoft.com/office/officeart/2005/8/layout/hierarchy5"/>
    <dgm:cxn modelId="{17C1BC3F-8C54-4CD4-8D80-9D59E16BF899}" type="presParOf" srcId="{BFDAA55F-C5F9-47F6-BB00-4F858349F8FD}" destId="{9C23D93B-0B25-4BC8-8F10-440E82FCA99F}" srcOrd="0" destOrd="0" presId="urn:microsoft.com/office/officeart/2005/8/layout/hierarchy5"/>
    <dgm:cxn modelId="{46327F19-F75F-490B-8CC2-852D78A23A86}" type="presParOf" srcId="{9C23D93B-0B25-4BC8-8F10-440E82FCA99F}" destId="{8DE53A5B-0F67-43F4-98A6-380C6860B617}" srcOrd="0" destOrd="0" presId="urn:microsoft.com/office/officeart/2005/8/layout/hierarchy5"/>
    <dgm:cxn modelId="{4C55E2BD-F04D-4057-ADFE-8CC60BC3228B}" type="presParOf" srcId="{BFDAA55F-C5F9-47F6-BB00-4F858349F8FD}" destId="{6FCDEE9E-7F8F-4F80-B910-E89CAB6C640C}" srcOrd="1" destOrd="0" presId="urn:microsoft.com/office/officeart/2005/8/layout/hierarchy5"/>
    <dgm:cxn modelId="{18B28E2C-3767-4C63-BA2F-005A615ABD7A}" type="presParOf" srcId="{6FCDEE9E-7F8F-4F80-B910-E89CAB6C640C}" destId="{5AC0F766-4FD1-44F4-B985-1E9D92CBBCE1}" srcOrd="0" destOrd="0" presId="urn:microsoft.com/office/officeart/2005/8/layout/hierarchy5"/>
    <dgm:cxn modelId="{824C19B7-F72F-472D-B9B4-4222FFBBBEC2}" type="presParOf" srcId="{6FCDEE9E-7F8F-4F80-B910-E89CAB6C640C}" destId="{C7785336-DF97-4644-9496-24209837EB5F}" srcOrd="1" destOrd="0" presId="urn:microsoft.com/office/officeart/2005/8/layout/hierarchy5"/>
    <dgm:cxn modelId="{839866F5-6659-48AA-8E4B-B79883A82ED1}" type="presParOf" srcId="{901D29D6-4D09-4371-8F9D-22FC03907D9F}" destId="{D47D055D-4C6E-42D7-A64C-7F8FE29B53ED}" srcOrd="6" destOrd="0" presId="urn:microsoft.com/office/officeart/2005/8/layout/hierarchy5"/>
    <dgm:cxn modelId="{0E75592B-9AFD-4976-A12D-76A553942F66}" type="presParOf" srcId="{D47D055D-4C6E-42D7-A64C-7F8FE29B53ED}" destId="{7B958446-107A-4660-BFD6-5578F8DC4E44}" srcOrd="0" destOrd="0" presId="urn:microsoft.com/office/officeart/2005/8/layout/hierarchy5"/>
    <dgm:cxn modelId="{633ACE9B-71CE-467C-B1A8-8032E1D638A0}" type="presParOf" srcId="{901D29D6-4D09-4371-8F9D-22FC03907D9F}" destId="{C2DE2598-4912-4F3F-9ADD-7564C3831FB9}" srcOrd="7" destOrd="0" presId="urn:microsoft.com/office/officeart/2005/8/layout/hierarchy5"/>
    <dgm:cxn modelId="{F317BB2C-1E8F-4403-9347-66AEA30F857C}" type="presParOf" srcId="{C2DE2598-4912-4F3F-9ADD-7564C3831FB9}" destId="{145131F3-FF2C-4A25-8814-10134DA9A4DD}" srcOrd="0" destOrd="0" presId="urn:microsoft.com/office/officeart/2005/8/layout/hierarchy5"/>
    <dgm:cxn modelId="{B5C21190-8489-4AB0-B651-D77C1475CCAD}" type="presParOf" srcId="{C2DE2598-4912-4F3F-9ADD-7564C3831FB9}" destId="{F421DF0F-03E0-48B8-A894-96D567CDDFC0}" srcOrd="1" destOrd="0" presId="urn:microsoft.com/office/officeart/2005/8/layout/hierarchy5"/>
    <dgm:cxn modelId="{97063780-94F8-4083-A3A5-190F8224A281}" type="presParOf" srcId="{8A7578C7-EA78-4B66-A2F4-EA40418C5A8B}" destId="{92446165-B73A-42FF-91DD-6A25B9AF41A9}"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72E19BC-9754-4E5A-80BE-D6319856D43E}" type="datetimeFigureOut">
              <a:rPr lang="en-GB" smtClean="0"/>
              <a:t>07/09/2023</a:t>
            </a:fld>
            <a:endParaRPr lang="en-GB" dirty="0"/>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5381C9-1229-4E82-9694-0934FC21C981}" type="slidenum">
              <a:rPr lang="en-GB" smtClean="0"/>
              <a:t>‹N›</a:t>
            </a:fld>
            <a:endParaRPr lang="en-GB" dirty="0"/>
          </a:p>
        </p:txBody>
      </p:sp>
    </p:spTree>
    <p:extLst>
      <p:ext uri="{BB962C8B-B14F-4D97-AF65-F5344CB8AC3E}">
        <p14:creationId xmlns:p14="http://schemas.microsoft.com/office/powerpoint/2010/main" val="3004545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7BDC4E-FB06-45AD-B1F5-B779650A6C33}" type="datetimeFigureOut">
              <a:rPr lang="en-US" smtClean="0"/>
              <a:t>9/7/2023</a:t>
            </a:fld>
            <a:endParaRPr lang="en-US" dirty="0"/>
          </a:p>
        </p:txBody>
      </p:sp>
      <p:sp>
        <p:nvSpPr>
          <p:cNvPr id="4" name="Segnaposto immagine diapositiva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755E5A-DA8D-47B2-97AE-91CBF28D831D}" type="slidenum">
              <a:rPr lang="en-US" smtClean="0"/>
              <a:t>‹N›</a:t>
            </a:fld>
            <a:endParaRPr lang="en-US" dirty="0"/>
          </a:p>
        </p:txBody>
      </p:sp>
    </p:spTree>
    <p:extLst>
      <p:ext uri="{BB962C8B-B14F-4D97-AF65-F5344CB8AC3E}">
        <p14:creationId xmlns:p14="http://schemas.microsoft.com/office/powerpoint/2010/main" val="4178136588"/>
      </p:ext>
    </p:extLst>
  </p:cSld>
  <p:clrMap bg1="lt1" tx1="dk1" bg2="lt2" tx2="dk2" accent1="accent1" accent2="accent2" accent3="accent3" accent4="accent4" accent5="accent5" accent6="accent6" hlink="hlink" folHlink="folHlink"/>
  <p:hf hdr="0" ftr="0" dt="0"/>
  <p:notesStyle>
    <a:lvl1pPr marL="0" algn="l" defTabSz="1263375" rtl="0" eaLnBrk="1" latinLnBrk="0" hangingPunct="1">
      <a:defRPr sz="1700" kern="1200">
        <a:solidFill>
          <a:schemeClr val="tx1"/>
        </a:solidFill>
        <a:latin typeface="+mn-lt"/>
        <a:ea typeface="+mn-ea"/>
        <a:cs typeface="+mn-cs"/>
      </a:defRPr>
    </a:lvl1pPr>
    <a:lvl2pPr marL="631688" algn="l" defTabSz="1263375" rtl="0" eaLnBrk="1" latinLnBrk="0" hangingPunct="1">
      <a:defRPr sz="1700" kern="1200">
        <a:solidFill>
          <a:schemeClr val="tx1"/>
        </a:solidFill>
        <a:latin typeface="+mn-lt"/>
        <a:ea typeface="+mn-ea"/>
        <a:cs typeface="+mn-cs"/>
      </a:defRPr>
    </a:lvl2pPr>
    <a:lvl3pPr marL="1263375" algn="l" defTabSz="1263375" rtl="0" eaLnBrk="1" latinLnBrk="0" hangingPunct="1">
      <a:defRPr sz="1700" kern="1200">
        <a:solidFill>
          <a:schemeClr val="tx1"/>
        </a:solidFill>
        <a:latin typeface="+mn-lt"/>
        <a:ea typeface="+mn-ea"/>
        <a:cs typeface="+mn-cs"/>
      </a:defRPr>
    </a:lvl3pPr>
    <a:lvl4pPr marL="1895063" algn="l" defTabSz="1263375" rtl="0" eaLnBrk="1" latinLnBrk="0" hangingPunct="1">
      <a:defRPr sz="1700" kern="1200">
        <a:solidFill>
          <a:schemeClr val="tx1"/>
        </a:solidFill>
        <a:latin typeface="+mn-lt"/>
        <a:ea typeface="+mn-ea"/>
        <a:cs typeface="+mn-cs"/>
      </a:defRPr>
    </a:lvl4pPr>
    <a:lvl5pPr marL="2526751" algn="l" defTabSz="1263375" rtl="0" eaLnBrk="1" latinLnBrk="0" hangingPunct="1">
      <a:defRPr sz="1700" kern="1200">
        <a:solidFill>
          <a:schemeClr val="tx1"/>
        </a:solidFill>
        <a:latin typeface="+mn-lt"/>
        <a:ea typeface="+mn-ea"/>
        <a:cs typeface="+mn-cs"/>
      </a:defRPr>
    </a:lvl5pPr>
    <a:lvl6pPr marL="3158439" algn="l" defTabSz="1263375" rtl="0" eaLnBrk="1" latinLnBrk="0" hangingPunct="1">
      <a:defRPr sz="1700" kern="1200">
        <a:solidFill>
          <a:schemeClr val="tx1"/>
        </a:solidFill>
        <a:latin typeface="+mn-lt"/>
        <a:ea typeface="+mn-ea"/>
        <a:cs typeface="+mn-cs"/>
      </a:defRPr>
    </a:lvl6pPr>
    <a:lvl7pPr marL="3790125" algn="l" defTabSz="1263375" rtl="0" eaLnBrk="1" latinLnBrk="0" hangingPunct="1">
      <a:defRPr sz="1700" kern="1200">
        <a:solidFill>
          <a:schemeClr val="tx1"/>
        </a:solidFill>
        <a:latin typeface="+mn-lt"/>
        <a:ea typeface="+mn-ea"/>
        <a:cs typeface="+mn-cs"/>
      </a:defRPr>
    </a:lvl7pPr>
    <a:lvl8pPr marL="4421813" algn="l" defTabSz="1263375" rtl="0" eaLnBrk="1" latinLnBrk="0" hangingPunct="1">
      <a:defRPr sz="1700" kern="1200">
        <a:solidFill>
          <a:schemeClr val="tx1"/>
        </a:solidFill>
        <a:latin typeface="+mn-lt"/>
        <a:ea typeface="+mn-ea"/>
        <a:cs typeface="+mn-cs"/>
      </a:defRPr>
    </a:lvl8pPr>
    <a:lvl9pPr marL="5053501" algn="l" defTabSz="1263375"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a:t>
            </a:fld>
            <a:endParaRPr lang="en-US" dirty="0"/>
          </a:p>
        </p:txBody>
      </p:sp>
    </p:spTree>
    <p:extLst>
      <p:ext uri="{BB962C8B-B14F-4D97-AF65-F5344CB8AC3E}">
        <p14:creationId xmlns:p14="http://schemas.microsoft.com/office/powerpoint/2010/main" val="658369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10</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11</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15</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16</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17</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18</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19</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20</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21</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22</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23</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24</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25</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26</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27</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28</a:t>
            </a:fld>
            <a:endParaRPr lang="en-US" dirty="0"/>
          </a:p>
        </p:txBody>
      </p:sp>
    </p:spTree>
    <p:extLst>
      <p:ext uri="{BB962C8B-B14F-4D97-AF65-F5344CB8AC3E}">
        <p14:creationId xmlns:p14="http://schemas.microsoft.com/office/powerpoint/2010/main" val="658369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3</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4</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5</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6</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7</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8</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9</a:t>
            </a:fld>
            <a:endParaRPr lang="en-US" dirty="0"/>
          </a:p>
        </p:txBody>
      </p:sp>
    </p:spTree>
    <p:extLst>
      <p:ext uri="{BB962C8B-B14F-4D97-AF65-F5344CB8AC3E}">
        <p14:creationId xmlns:p14="http://schemas.microsoft.com/office/powerpoint/2010/main" val="427508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0922" y="1371919"/>
            <a:ext cx="10464775" cy="1829223"/>
          </a:xfrm>
          <a:ln>
            <a:noFill/>
          </a:ln>
        </p:spPr>
        <p:txBody>
          <a:bodyPr vert="horz" tIns="0" rIns="21764"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7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ubtitle 16"/>
          <p:cNvSpPr>
            <a:spLocks noGrp="1"/>
          </p:cNvSpPr>
          <p:nvPr>
            <p:ph type="subTitle" idx="1"/>
          </p:nvPr>
        </p:nvSpPr>
        <p:spPr>
          <a:xfrm>
            <a:off x="710922" y="3229283"/>
            <a:ext cx="10468837" cy="1753006"/>
          </a:xfrm>
        </p:spPr>
        <p:txBody>
          <a:bodyPr lIns="0" rIns="21764"/>
          <a:lstStyle>
            <a:lvl1pPr marL="0" marR="54410" indent="0" algn="r">
              <a:buNone/>
              <a:defRPr>
                <a:solidFill>
                  <a:schemeClr val="tx1"/>
                </a:solidFill>
              </a:defRPr>
            </a:lvl1pPr>
            <a:lvl2pPr marL="544098" indent="0" algn="ctr">
              <a:buNone/>
            </a:lvl2pPr>
            <a:lvl3pPr marL="1088196" indent="0" algn="ctr">
              <a:buNone/>
            </a:lvl3pPr>
            <a:lvl4pPr marL="1632294" indent="0" algn="ctr">
              <a:buNone/>
            </a:lvl4pPr>
            <a:lvl5pPr marL="2176393" indent="0" algn="ctr">
              <a:buNone/>
            </a:lvl5pPr>
            <a:lvl6pPr marL="2720490" indent="0" algn="ctr">
              <a:buNone/>
            </a:lvl6pPr>
            <a:lvl7pPr marL="3264588" indent="0" algn="ctr">
              <a:buNone/>
            </a:lvl7pPr>
            <a:lvl8pPr marL="3808685" indent="0" algn="ctr">
              <a:buNone/>
            </a:lvl8pPr>
            <a:lvl9pPr marL="4352784" indent="0" algn="ctr">
              <a:buNone/>
            </a:lvl9pPr>
          </a:lstStyle>
          <a:p>
            <a:r>
              <a:rPr kumimoji="0" lang="it-IT" smtClean="0"/>
              <a:t>Fare clic per modificare lo stile del sottotitolo dello schema</a:t>
            </a:r>
            <a:endParaRPr kumimoji="0" lang="en-US"/>
          </a:p>
        </p:txBody>
      </p:sp>
      <p:sp>
        <p:nvSpPr>
          <p:cNvPr id="30" name="Date Placeholder 29"/>
          <p:cNvSpPr>
            <a:spLocks noGrp="1"/>
          </p:cNvSpPr>
          <p:nvPr>
            <p:ph type="dt" sz="half" idx="10"/>
          </p:nvPr>
        </p:nvSpPr>
        <p:spPr/>
        <p:txBody>
          <a:bodyPr/>
          <a:lstStyle/>
          <a:p>
            <a:fld id="{9E110521-F749-44CA-83CC-15B3F2F810EE}" type="datetime1">
              <a:rPr lang="en-US" smtClean="0"/>
              <a:t>9/7/2023</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AA0AE819-DD02-43C2-93CD-11B638600E9C}" type="slidenum">
              <a:rPr lang="en-US" smtClean="0"/>
              <a:t>‹N›</a:t>
            </a:fld>
            <a:endParaRPr lang="en-US" dirty="0"/>
          </a:p>
        </p:txBody>
      </p:sp>
    </p:spTree>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Fare clic per modificare lo stile del titolo</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p:txBody>
          <a:bodyPr/>
          <a:lstStyle/>
          <a:p>
            <a:fld id="{BF63925F-034C-4A9D-A1D6-FC32A823A6A9}" type="datetime1">
              <a:rPr lang="en-US" smtClean="0"/>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5747" y="914613"/>
            <a:ext cx="2742129" cy="5212970"/>
          </a:xfrm>
        </p:spPr>
        <p:txBody>
          <a:bodyPr vert="eaVert"/>
          <a:lstStyle/>
          <a:p>
            <a:r>
              <a:rPr kumimoji="0" lang="it-IT" smtClean="0"/>
              <a:t>Fare clic per modificare lo stile del titolo</a:t>
            </a:r>
            <a:endParaRPr kumimoji="0" lang="en-US"/>
          </a:p>
        </p:txBody>
      </p:sp>
      <p:sp>
        <p:nvSpPr>
          <p:cNvPr id="3" name="Vertical Text Placeholder 2"/>
          <p:cNvSpPr>
            <a:spLocks noGrp="1"/>
          </p:cNvSpPr>
          <p:nvPr>
            <p:ph type="body" orient="vert" idx="1"/>
          </p:nvPr>
        </p:nvSpPr>
        <p:spPr>
          <a:xfrm>
            <a:off x="609362" y="914613"/>
            <a:ext cx="8023265" cy="5212970"/>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p:txBody>
          <a:bodyPr/>
          <a:lstStyle/>
          <a:p>
            <a:fld id="{815DBAD7-E6F9-4731-9109-9D93D3288B57}" type="datetime1">
              <a:rPr lang="en-US" smtClean="0"/>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0922" y="1371918"/>
            <a:ext cx="10464775" cy="1829223"/>
          </a:xfrm>
          <a:ln>
            <a:noFill/>
          </a:ln>
        </p:spPr>
        <p:txBody>
          <a:bodyPr vert="horz" tIns="0" rIns="21766"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7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ubtitle 16"/>
          <p:cNvSpPr>
            <a:spLocks noGrp="1"/>
          </p:cNvSpPr>
          <p:nvPr>
            <p:ph type="subTitle" idx="1"/>
          </p:nvPr>
        </p:nvSpPr>
        <p:spPr>
          <a:xfrm>
            <a:off x="710922" y="3229283"/>
            <a:ext cx="10468837" cy="1753006"/>
          </a:xfrm>
        </p:spPr>
        <p:txBody>
          <a:bodyPr lIns="0" rIns="21766"/>
          <a:lstStyle>
            <a:lvl1pPr marL="0" marR="54416" indent="0" algn="r">
              <a:buNone/>
              <a:defRPr>
                <a:solidFill>
                  <a:schemeClr val="tx1"/>
                </a:solidFill>
              </a:defRPr>
            </a:lvl1pPr>
            <a:lvl2pPr marL="544159" indent="0" algn="ctr">
              <a:buNone/>
            </a:lvl2pPr>
            <a:lvl3pPr marL="1088319" indent="0" algn="ctr">
              <a:buNone/>
            </a:lvl3pPr>
            <a:lvl4pPr marL="1632478" indent="0" algn="ctr">
              <a:buNone/>
            </a:lvl4pPr>
            <a:lvl5pPr marL="2176638" indent="0" algn="ctr">
              <a:buNone/>
            </a:lvl5pPr>
            <a:lvl6pPr marL="2720797" indent="0" algn="ctr">
              <a:buNone/>
            </a:lvl6pPr>
            <a:lvl7pPr marL="3264957" indent="0" algn="ctr">
              <a:buNone/>
            </a:lvl7pPr>
            <a:lvl8pPr marL="3809116" indent="0" algn="ctr">
              <a:buNone/>
            </a:lvl8pPr>
            <a:lvl9pPr marL="4353276" indent="0" algn="ctr">
              <a:buNone/>
            </a:lvl9pPr>
          </a:lstStyle>
          <a:p>
            <a:r>
              <a:rPr kumimoji="0" lang="it-IT" smtClean="0"/>
              <a:t>Fare clic per modificare lo stile del sottotitolo dello schema</a:t>
            </a:r>
            <a:endParaRPr kumimoji="0" lang="en-US"/>
          </a:p>
        </p:txBody>
      </p:sp>
      <p:sp>
        <p:nvSpPr>
          <p:cNvPr id="30" name="Date Placeholder 29"/>
          <p:cNvSpPr>
            <a:spLocks noGrp="1"/>
          </p:cNvSpPr>
          <p:nvPr>
            <p:ph type="dt" sz="half" idx="10"/>
          </p:nvPr>
        </p:nvSpPr>
        <p:spPr/>
        <p:txBody>
          <a:bodyPr/>
          <a:lstStyle/>
          <a:p>
            <a:fld id="{9E110521-F749-44CA-83CC-15B3F2F810EE}" type="datetime1">
              <a:rPr lang="en-US" smtClean="0"/>
              <a:t>9/7/2023</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AA0AE819-DD02-43C2-93CD-11B638600E9C}" type="slidenum">
              <a:rPr lang="en-US" smtClean="0"/>
              <a:t>‹N›</a:t>
            </a:fld>
            <a:endParaRPr lang="en-US" dirty="0"/>
          </a:p>
        </p:txBody>
      </p:sp>
    </p:spTree>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Fare clic per modificare lo stile del titolo</a:t>
            </a:r>
            <a:endParaRPr kumimoji="0" lang="en-US"/>
          </a:p>
        </p:txBody>
      </p:sp>
      <p:sp>
        <p:nvSpPr>
          <p:cNvPr id="3" name="Content Placeholder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p:txBody>
          <a:bodyPr/>
          <a:lstStyle/>
          <a:p>
            <a:fld id="{5A7D4167-DFD4-421B-88E7-491683D179E7}" type="datetime1">
              <a:rPr lang="en-US" smtClean="0"/>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6860" y="1317041"/>
            <a:ext cx="10359152" cy="1362771"/>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7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Text Placeholder 2"/>
          <p:cNvSpPr>
            <a:spLocks noGrp="1"/>
          </p:cNvSpPr>
          <p:nvPr>
            <p:ph type="body" idx="1"/>
          </p:nvPr>
        </p:nvSpPr>
        <p:spPr>
          <a:xfrm>
            <a:off x="706860" y="2705290"/>
            <a:ext cx="10359152" cy="1510062"/>
          </a:xfrm>
        </p:spPr>
        <p:txBody>
          <a:bodyPr lIns="54416" rIns="54416" anchor="t"/>
          <a:lstStyle>
            <a:lvl1pPr marL="0" indent="0">
              <a:buNone/>
              <a:defRPr sz="2600">
                <a:solidFill>
                  <a:schemeClr val="tx1"/>
                </a:solidFill>
              </a:defRPr>
            </a:lvl1pPr>
            <a:lvl2pPr>
              <a:buNone/>
              <a:defRPr sz="2100">
                <a:solidFill>
                  <a:schemeClr val="tx1">
                    <a:tint val="75000"/>
                  </a:schemeClr>
                </a:solidFill>
              </a:defRPr>
            </a:lvl2pPr>
            <a:lvl3pPr>
              <a:buNone/>
              <a:defRPr sz="1900">
                <a:solidFill>
                  <a:schemeClr val="tx1">
                    <a:tint val="75000"/>
                  </a:schemeClr>
                </a:solidFill>
              </a:defRPr>
            </a:lvl3pPr>
            <a:lvl4pPr>
              <a:buNone/>
              <a:defRPr sz="1700">
                <a:solidFill>
                  <a:schemeClr val="tx1">
                    <a:tint val="75000"/>
                  </a:schemeClr>
                </a:solidFill>
              </a:defRPr>
            </a:lvl4pPr>
            <a:lvl5pPr>
              <a:buNone/>
              <a:defRPr sz="17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Date Placeholder 3"/>
          <p:cNvSpPr>
            <a:spLocks noGrp="1"/>
          </p:cNvSpPr>
          <p:nvPr>
            <p:ph type="dt" sz="half" idx="10"/>
          </p:nvPr>
        </p:nvSpPr>
        <p:spPr/>
        <p:txBody>
          <a:bodyPr/>
          <a:lstStyle/>
          <a:p>
            <a:fld id="{DEF5B8DC-4D86-4E91-A142-EB5F78BE626F}" type="datetime1">
              <a:rPr lang="en-US" smtClean="0"/>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609362" y="704251"/>
            <a:ext cx="10968514" cy="1143265"/>
          </a:xfrm>
        </p:spPr>
        <p:txBody>
          <a:bodyPr/>
          <a:lstStyle/>
          <a:p>
            <a:r>
              <a:rPr kumimoji="0" lang="it-IT" smtClean="0"/>
              <a:t>Fare clic per modificare lo stile del titolo</a:t>
            </a:r>
            <a:endParaRPr kumimoji="0" lang="en-US"/>
          </a:p>
        </p:txBody>
      </p:sp>
      <p:sp>
        <p:nvSpPr>
          <p:cNvPr id="3" name="Content Placeholder 2"/>
          <p:cNvSpPr>
            <a:spLocks noGrp="1"/>
          </p:cNvSpPr>
          <p:nvPr>
            <p:ph sz="half" idx="1"/>
          </p:nvPr>
        </p:nvSpPr>
        <p:spPr>
          <a:xfrm>
            <a:off x="609362" y="1920530"/>
            <a:ext cx="5382697" cy="4435867"/>
          </a:xfrm>
        </p:spPr>
        <p:txBody>
          <a:bodyPr/>
          <a:lstStyle>
            <a:lvl1pPr>
              <a:defRPr sz="3100"/>
            </a:lvl1pPr>
            <a:lvl2pPr>
              <a:defRPr sz="2900"/>
            </a:lvl2pPr>
            <a:lvl3pPr>
              <a:defRPr sz="2400"/>
            </a:lvl3pPr>
            <a:lvl4pPr>
              <a:defRPr sz="2100"/>
            </a:lvl4pPr>
            <a:lvl5pPr>
              <a:defRPr sz="21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Content Placeholder 3"/>
          <p:cNvSpPr>
            <a:spLocks noGrp="1"/>
          </p:cNvSpPr>
          <p:nvPr>
            <p:ph sz="half" idx="2"/>
          </p:nvPr>
        </p:nvSpPr>
        <p:spPr>
          <a:xfrm>
            <a:off x="6195179" y="1920530"/>
            <a:ext cx="5382697" cy="4435867"/>
          </a:xfrm>
        </p:spPr>
        <p:txBody>
          <a:bodyPr/>
          <a:lstStyle>
            <a:lvl1pPr>
              <a:defRPr sz="3100"/>
            </a:lvl1pPr>
            <a:lvl2pPr>
              <a:defRPr sz="2900"/>
            </a:lvl2pPr>
            <a:lvl3pPr>
              <a:defRPr sz="2400"/>
            </a:lvl3pPr>
            <a:lvl4pPr>
              <a:defRPr sz="2100"/>
            </a:lvl4pPr>
            <a:lvl5pPr>
              <a:defRPr sz="21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Date Placeholder 4"/>
          <p:cNvSpPr>
            <a:spLocks noGrp="1"/>
          </p:cNvSpPr>
          <p:nvPr>
            <p:ph type="dt" sz="half" idx="10"/>
          </p:nvPr>
        </p:nvSpPr>
        <p:spPr/>
        <p:txBody>
          <a:bodyPr/>
          <a:lstStyle/>
          <a:p>
            <a:fld id="{21BEDA44-B237-4137-8612-D134DD272357}" type="datetime1">
              <a:rPr lang="en-US" smtClean="0"/>
              <a:t>9/7/2023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09362" y="704251"/>
            <a:ext cx="10968514" cy="1143265"/>
          </a:xfrm>
        </p:spPr>
        <p:txBody>
          <a:bodyPr tIns="54416" anchor="b"/>
          <a:lstStyle>
            <a:lvl1pPr>
              <a:defRPr/>
            </a:lvl1pPr>
          </a:lstStyle>
          <a:p>
            <a:r>
              <a:rPr kumimoji="0" lang="it-IT" smtClean="0"/>
              <a:t>Fare clic per modificare lo stile del titolo</a:t>
            </a:r>
            <a:endParaRPr kumimoji="0" lang="en-US"/>
          </a:p>
        </p:txBody>
      </p:sp>
      <p:sp>
        <p:nvSpPr>
          <p:cNvPr id="3" name="Text Placeholder 2"/>
          <p:cNvSpPr>
            <a:spLocks noGrp="1"/>
          </p:cNvSpPr>
          <p:nvPr>
            <p:ph type="body" idx="1"/>
          </p:nvPr>
        </p:nvSpPr>
        <p:spPr>
          <a:xfrm>
            <a:off x="609362" y="1855677"/>
            <a:ext cx="5384813" cy="659505"/>
          </a:xfrm>
        </p:spPr>
        <p:txBody>
          <a:bodyPr lIns="54416" tIns="0" rIns="54416" bIns="0" anchor="ctr">
            <a:noAutofit/>
          </a:bodyPr>
          <a:lstStyle>
            <a:lvl1pPr marL="0" indent="0">
              <a:buNone/>
              <a:defRPr sz="2900" b="1" cap="none" baseline="0">
                <a:solidFill>
                  <a:schemeClr val="tx2"/>
                </a:solidFill>
                <a:effectLst/>
              </a:defRPr>
            </a:lvl1pPr>
            <a:lvl2pPr>
              <a:buNone/>
              <a:defRPr sz="2400" b="1"/>
            </a:lvl2pPr>
            <a:lvl3pPr>
              <a:buNone/>
              <a:defRPr sz="2100" b="1"/>
            </a:lvl3pPr>
            <a:lvl4pPr>
              <a:buNone/>
              <a:defRPr sz="1900" b="1"/>
            </a:lvl4pPr>
            <a:lvl5pPr>
              <a:buNone/>
              <a:defRPr sz="1900" b="1"/>
            </a:lvl5pPr>
          </a:lstStyle>
          <a:p>
            <a:pPr lvl="0" eaLnBrk="1" latinLnBrk="0" hangingPunct="1"/>
            <a:r>
              <a:rPr kumimoji="0" lang="it-IT" smtClean="0"/>
              <a:t>Fare clic per modificare stili del testo dello schema</a:t>
            </a:r>
          </a:p>
        </p:txBody>
      </p:sp>
      <p:sp>
        <p:nvSpPr>
          <p:cNvPr id="4" name="Text Placeholder 3"/>
          <p:cNvSpPr>
            <a:spLocks noGrp="1"/>
          </p:cNvSpPr>
          <p:nvPr>
            <p:ph type="body" sz="half" idx="3"/>
          </p:nvPr>
        </p:nvSpPr>
        <p:spPr>
          <a:xfrm>
            <a:off x="6190949" y="1860188"/>
            <a:ext cx="5386928" cy="654995"/>
          </a:xfrm>
        </p:spPr>
        <p:txBody>
          <a:bodyPr lIns="54416" tIns="0" rIns="54416" bIns="0" anchor="ctr"/>
          <a:lstStyle>
            <a:lvl1pPr marL="0" indent="0">
              <a:buNone/>
              <a:defRPr sz="2900" b="1" cap="none" baseline="0">
                <a:solidFill>
                  <a:schemeClr val="tx2"/>
                </a:solidFill>
                <a:effectLst/>
              </a:defRPr>
            </a:lvl1pPr>
            <a:lvl2pPr>
              <a:buNone/>
              <a:defRPr sz="2400" b="1"/>
            </a:lvl2pPr>
            <a:lvl3pPr>
              <a:buNone/>
              <a:defRPr sz="2100" b="1"/>
            </a:lvl3pPr>
            <a:lvl4pPr>
              <a:buNone/>
              <a:defRPr sz="1900" b="1"/>
            </a:lvl4pPr>
            <a:lvl5pPr>
              <a:buNone/>
              <a:defRPr sz="1900" b="1"/>
            </a:lvl5pPr>
          </a:lstStyle>
          <a:p>
            <a:pPr lvl="0" eaLnBrk="1" latinLnBrk="0" hangingPunct="1"/>
            <a:r>
              <a:rPr kumimoji="0" lang="it-IT" smtClean="0"/>
              <a:t>Fare clic per modificare stili del testo dello schema</a:t>
            </a:r>
          </a:p>
        </p:txBody>
      </p:sp>
      <p:sp>
        <p:nvSpPr>
          <p:cNvPr id="5" name="Content Placeholder 4"/>
          <p:cNvSpPr>
            <a:spLocks noGrp="1"/>
          </p:cNvSpPr>
          <p:nvPr>
            <p:ph sz="quarter" idx="2"/>
          </p:nvPr>
        </p:nvSpPr>
        <p:spPr>
          <a:xfrm>
            <a:off x="609362" y="2515183"/>
            <a:ext cx="5384813" cy="3846610"/>
          </a:xfrm>
        </p:spPr>
        <p:txBody>
          <a:bodyPr tIns="0"/>
          <a:lstStyle>
            <a:lvl1pPr>
              <a:defRPr sz="2600"/>
            </a:lvl1pPr>
            <a:lvl2pPr>
              <a:defRPr sz="2400"/>
            </a:lvl2pPr>
            <a:lvl3pPr>
              <a:defRPr sz="2100"/>
            </a:lvl3pPr>
            <a:lvl4pPr>
              <a:defRPr sz="1900"/>
            </a:lvl4pPr>
            <a:lvl5pPr>
              <a:defRPr sz="19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Content Placeholder 5"/>
          <p:cNvSpPr>
            <a:spLocks noGrp="1"/>
          </p:cNvSpPr>
          <p:nvPr>
            <p:ph sz="quarter" idx="4"/>
          </p:nvPr>
        </p:nvSpPr>
        <p:spPr>
          <a:xfrm>
            <a:off x="6190949" y="2515183"/>
            <a:ext cx="5386928" cy="3846610"/>
          </a:xfrm>
        </p:spPr>
        <p:txBody>
          <a:bodyPr tIns="0"/>
          <a:lstStyle>
            <a:lvl1pPr>
              <a:defRPr sz="2600"/>
            </a:lvl1pPr>
            <a:lvl2pPr>
              <a:defRPr sz="2400"/>
            </a:lvl2pPr>
            <a:lvl3pPr>
              <a:defRPr sz="2100"/>
            </a:lvl3pPr>
            <a:lvl4pPr>
              <a:defRPr sz="1900"/>
            </a:lvl4pPr>
            <a:lvl5pPr>
              <a:defRPr sz="19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Date Placeholder 6"/>
          <p:cNvSpPr>
            <a:spLocks noGrp="1"/>
          </p:cNvSpPr>
          <p:nvPr>
            <p:ph type="dt" sz="half" idx="10"/>
          </p:nvPr>
        </p:nvSpPr>
        <p:spPr/>
        <p:txBody>
          <a:bodyPr/>
          <a:lstStyle/>
          <a:p>
            <a:fld id="{56DE01F7-C6DB-43C7-8DC3-6ECDB2C1A23C}" type="datetime1">
              <a:rPr lang="en-US" smtClean="0"/>
              <a:t>9/7/2023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09362" y="704251"/>
            <a:ext cx="11070075" cy="1143265"/>
          </a:xfrm>
        </p:spPr>
        <p:txBody>
          <a:bodyPr vert="horz" tIns="54416"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60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Date Placeholder 2"/>
          <p:cNvSpPr>
            <a:spLocks noGrp="1"/>
          </p:cNvSpPr>
          <p:nvPr>
            <p:ph type="dt" sz="half" idx="10"/>
          </p:nvPr>
        </p:nvSpPr>
        <p:spPr/>
        <p:txBody>
          <a:bodyPr/>
          <a:lstStyle/>
          <a:p>
            <a:fld id="{A41D5233-D39F-46B8-82A0-9F2ED5CE9B78}" type="datetime1">
              <a:rPr lang="en-US" smtClean="0"/>
              <a:t>9/7/2023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68597-BF9B-4249-8656-1779E62A57A3}" type="datetime1">
              <a:rPr lang="en-US" smtClean="0"/>
              <a:t>9/7/2023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4043" y="514471"/>
            <a:ext cx="3656171" cy="1162319"/>
          </a:xfrm>
        </p:spPr>
        <p:txBody>
          <a:bodyPr lIns="0" anchor="b">
            <a:noAutofit/>
          </a:bodyPr>
          <a:lstStyle>
            <a:lvl1pPr algn="l" rtl="0">
              <a:spcBef>
                <a:spcPct val="0"/>
              </a:spcBef>
              <a:buNone/>
              <a:defRPr sz="31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Text Placeholder 2"/>
          <p:cNvSpPr>
            <a:spLocks noGrp="1"/>
          </p:cNvSpPr>
          <p:nvPr>
            <p:ph type="body" idx="2"/>
          </p:nvPr>
        </p:nvSpPr>
        <p:spPr>
          <a:xfrm>
            <a:off x="914043" y="1676788"/>
            <a:ext cx="3656171" cy="4573059"/>
          </a:xfrm>
        </p:spPr>
        <p:txBody>
          <a:bodyPr lIns="21766" rIns="21766"/>
          <a:lstStyle>
            <a:lvl1pPr marL="0" indent="0" algn="l">
              <a:buNone/>
              <a:defRPr sz="1700"/>
            </a:lvl1pPr>
            <a:lvl2pPr indent="0" algn="l">
              <a:buNone/>
              <a:defRPr sz="1400"/>
            </a:lvl2pPr>
            <a:lvl3pPr indent="0" algn="l">
              <a:buNone/>
              <a:defRPr sz="1200"/>
            </a:lvl3pPr>
            <a:lvl4pPr indent="0" algn="l">
              <a:buNone/>
              <a:defRPr sz="1100"/>
            </a:lvl4pPr>
            <a:lvl5pPr indent="0" algn="l">
              <a:buNone/>
              <a:defRPr sz="1100"/>
            </a:lvl5pPr>
          </a:lstStyle>
          <a:p>
            <a:pPr lvl="0" eaLnBrk="1" latinLnBrk="0" hangingPunct="1"/>
            <a:r>
              <a:rPr kumimoji="0" lang="it-IT" smtClean="0"/>
              <a:t>Fare clic per modificare stili del testo dello schema</a:t>
            </a:r>
          </a:p>
        </p:txBody>
      </p:sp>
      <p:sp>
        <p:nvSpPr>
          <p:cNvPr id="4" name="Content Placeholder 3"/>
          <p:cNvSpPr>
            <a:spLocks noGrp="1"/>
          </p:cNvSpPr>
          <p:nvPr>
            <p:ph sz="half" idx="1"/>
          </p:nvPr>
        </p:nvSpPr>
        <p:spPr>
          <a:xfrm>
            <a:off x="4764871" y="1676788"/>
            <a:ext cx="6813005" cy="4573059"/>
          </a:xfrm>
        </p:spPr>
        <p:txBody>
          <a:bodyPr tIns="0"/>
          <a:lstStyle>
            <a:lvl1pPr>
              <a:defRPr sz="3300"/>
            </a:lvl1pPr>
            <a:lvl2pPr>
              <a:defRPr sz="3100"/>
            </a:lvl2pPr>
            <a:lvl3pPr>
              <a:defRPr sz="2900"/>
            </a:lvl3pPr>
            <a:lvl4pPr>
              <a:defRPr sz="2400"/>
            </a:lvl4pPr>
            <a:lvl5pPr>
              <a:defRPr sz="21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Date Placeholder 4"/>
          <p:cNvSpPr>
            <a:spLocks noGrp="1"/>
          </p:cNvSpPr>
          <p:nvPr>
            <p:ph type="dt" sz="half" idx="10"/>
          </p:nvPr>
        </p:nvSpPr>
        <p:spPr/>
        <p:txBody>
          <a:bodyPr/>
          <a:lstStyle/>
          <a:p>
            <a:fld id="{92236E56-D8E0-40EC-AA0A-D11DE665A0C2}" type="datetime1">
              <a:rPr lang="en-US" smtClean="0"/>
              <a:t>9/7/2023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Fare clic per modificare lo stile del titolo</a:t>
            </a:r>
            <a:endParaRPr kumimoji="0" lang="en-US"/>
          </a:p>
        </p:txBody>
      </p:sp>
      <p:sp>
        <p:nvSpPr>
          <p:cNvPr id="3" name="Content Placeholder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p:txBody>
          <a:bodyPr/>
          <a:lstStyle/>
          <a:p>
            <a:fld id="{5A7D4167-DFD4-421B-88E7-491683D179E7}" type="datetime1">
              <a:rPr lang="en-US" smtClean="0"/>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Snip and Round Single Corner Rectangle 8"/>
          <p:cNvSpPr/>
          <p:nvPr/>
        </p:nvSpPr>
        <p:spPr>
          <a:xfrm rot="420000" flipV="1">
            <a:off x="4219355" y="1108333"/>
            <a:ext cx="7007662" cy="4115753"/>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8832" tIns="54416" rIns="108832" bIns="54416" rtlCol="0" anchor="ctr"/>
          <a:lstStyle/>
          <a:p>
            <a:pPr algn="ctr" eaLnBrk="1" latinLnBrk="0" hangingPunct="1"/>
            <a:endParaRPr kumimoji="0" lang="en-US"/>
          </a:p>
        </p:txBody>
      </p:sp>
      <p:sp>
        <p:nvSpPr>
          <p:cNvPr id="12" name="Right Triangle 11"/>
          <p:cNvSpPr/>
          <p:nvPr/>
        </p:nvSpPr>
        <p:spPr>
          <a:xfrm rot="420000" flipV="1">
            <a:off x="10668010" y="5361010"/>
            <a:ext cx="207183" cy="155484"/>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8832" tIns="54416" rIns="108832" bIns="54416" rtlCol="0" anchor="ctr"/>
          <a:lstStyle/>
          <a:p>
            <a:pPr algn="ctr" eaLnBrk="1" latinLnBrk="0" hangingPunct="1"/>
            <a:endParaRPr kumimoji="0" lang="en-US"/>
          </a:p>
        </p:txBody>
      </p:sp>
      <p:sp>
        <p:nvSpPr>
          <p:cNvPr id="2" name="Title 1"/>
          <p:cNvSpPr>
            <a:spLocks noGrp="1"/>
          </p:cNvSpPr>
          <p:nvPr>
            <p:ph type="title"/>
          </p:nvPr>
        </p:nvSpPr>
        <p:spPr>
          <a:xfrm>
            <a:off x="812482" y="1177269"/>
            <a:ext cx="2949312" cy="1582987"/>
          </a:xfrm>
        </p:spPr>
        <p:txBody>
          <a:bodyPr vert="horz" lIns="54416" tIns="54416" rIns="54416" bIns="54416" anchor="b"/>
          <a:lstStyle>
            <a:lvl1pPr algn="l">
              <a:buNone/>
              <a:defRPr sz="2400" b="1">
                <a:solidFill>
                  <a:schemeClr val="tx2"/>
                </a:solidFill>
              </a:defRPr>
            </a:lvl1pPr>
          </a:lstStyle>
          <a:p>
            <a:r>
              <a:rPr kumimoji="0" lang="it-IT" smtClean="0"/>
              <a:t>Fare clic per modificare lo stile del titolo</a:t>
            </a:r>
            <a:endParaRPr kumimoji="0" lang="en-US"/>
          </a:p>
        </p:txBody>
      </p:sp>
      <p:sp>
        <p:nvSpPr>
          <p:cNvPr id="4" name="Text Placeholder 3"/>
          <p:cNvSpPr>
            <a:spLocks noGrp="1"/>
          </p:cNvSpPr>
          <p:nvPr>
            <p:ph type="body" sz="half" idx="2"/>
          </p:nvPr>
        </p:nvSpPr>
        <p:spPr>
          <a:xfrm>
            <a:off x="812483" y="2829440"/>
            <a:ext cx="2945249" cy="2179825"/>
          </a:xfrm>
        </p:spPr>
        <p:txBody>
          <a:bodyPr lIns="76182" rIns="54416" bIns="54416" anchor="t"/>
          <a:lstStyle>
            <a:lvl1pPr marL="0" indent="0" algn="l">
              <a:spcBef>
                <a:spcPts val="298"/>
              </a:spcBef>
              <a:buFontTx/>
              <a:buNone/>
              <a:defRPr sz="1500"/>
            </a:lvl1pPr>
            <a:lvl2pPr>
              <a:defRPr sz="1400"/>
            </a:lvl2pPr>
            <a:lvl3pPr>
              <a:defRPr sz="1200"/>
            </a:lvl3pPr>
            <a:lvl4pPr>
              <a:defRPr sz="1100"/>
            </a:lvl4pPr>
            <a:lvl5pPr>
              <a:defRPr sz="1100"/>
            </a:lvl5pPr>
          </a:lstStyle>
          <a:p>
            <a:pPr lvl="0" eaLnBrk="1" latinLnBrk="0" hangingPunct="1"/>
            <a:r>
              <a:rPr kumimoji="0" lang="it-IT" smtClean="0"/>
              <a:t>Fare clic per modificare stili del testo dello schema</a:t>
            </a:r>
          </a:p>
        </p:txBody>
      </p:sp>
      <p:sp>
        <p:nvSpPr>
          <p:cNvPr id="5" name="Date Placeholder 4"/>
          <p:cNvSpPr>
            <a:spLocks noGrp="1"/>
          </p:cNvSpPr>
          <p:nvPr>
            <p:ph type="dt" sz="half" idx="10"/>
          </p:nvPr>
        </p:nvSpPr>
        <p:spPr/>
        <p:txBody>
          <a:bodyPr/>
          <a:lstStyle/>
          <a:p>
            <a:fld id="{6F822B3B-DDBA-4254-89D6-AA32620A15E1}" type="datetime1">
              <a:rPr lang="en-US" smtClean="0"/>
              <a:t>9/7/2023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65393" y="6357822"/>
            <a:ext cx="812483" cy="365210"/>
          </a:xfrm>
        </p:spPr>
        <p:txBody>
          <a:bodyPr/>
          <a:lstStyle/>
          <a:p>
            <a:fld id="{AA0AE819-DD02-43C2-93CD-11B638600E9C}" type="slidenum">
              <a:rPr lang="en-US" smtClean="0"/>
              <a:t>‹N›</a:t>
            </a:fld>
            <a:endParaRPr lang="en-US" dirty="0"/>
          </a:p>
        </p:txBody>
      </p:sp>
      <p:sp>
        <p:nvSpPr>
          <p:cNvPr id="3" name="Picture Placeholder 2"/>
          <p:cNvSpPr>
            <a:spLocks noGrp="1"/>
          </p:cNvSpPr>
          <p:nvPr>
            <p:ph type="pic" idx="1"/>
          </p:nvPr>
        </p:nvSpPr>
        <p:spPr>
          <a:xfrm rot="420000">
            <a:off x="4645909" y="1199795"/>
            <a:ext cx="6154555" cy="3932830"/>
          </a:xfrm>
          <a:prstGeom prst="rect">
            <a:avLst/>
          </a:prstGeom>
          <a:solidFill>
            <a:schemeClr val="bg2"/>
          </a:solidFill>
          <a:ln w="3000" cap="rnd">
            <a:solidFill>
              <a:srgbClr val="C0C0C0"/>
            </a:solidFill>
            <a:round/>
          </a:ln>
          <a:effectLst/>
        </p:spPr>
        <p:txBody>
          <a:bodyPr/>
          <a:lstStyle>
            <a:lvl1pPr marL="0" indent="0">
              <a:buNone/>
              <a:defRPr sz="3800"/>
            </a:lvl1pPr>
          </a:lstStyle>
          <a:p>
            <a:r>
              <a:rPr kumimoji="0" lang="it-IT" smtClean="0"/>
              <a:t>Fare clic sull'icona per inserire un'immagine</a:t>
            </a:r>
            <a:endParaRPr kumimoji="0" lang="en-US" dirty="0"/>
          </a:p>
        </p:txBody>
      </p:sp>
      <p:sp>
        <p:nvSpPr>
          <p:cNvPr id="10" name="Freeform 9"/>
          <p:cNvSpPr>
            <a:spLocks/>
          </p:cNvSpPr>
          <p:nvPr/>
        </p:nvSpPr>
        <p:spPr bwMode="auto">
          <a:xfrm flipV="1">
            <a:off x="-12695" y="5817947"/>
            <a:ext cx="12212628" cy="104164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8832" tIns="54416" rIns="108832" bIns="54416"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39718" y="6221266"/>
            <a:ext cx="6347520" cy="63832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8832" tIns="54416" rIns="108832" bIns="54416"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cove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Fare clic per modificare lo stile del titolo</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p:txBody>
          <a:bodyPr/>
          <a:lstStyle/>
          <a:p>
            <a:fld id="{BF63925F-034C-4A9D-A1D6-FC32A823A6A9}" type="datetime1">
              <a:rPr lang="en-US" smtClean="0"/>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5747" y="914613"/>
            <a:ext cx="2742129" cy="5212970"/>
          </a:xfrm>
        </p:spPr>
        <p:txBody>
          <a:bodyPr vert="eaVert"/>
          <a:lstStyle/>
          <a:p>
            <a:r>
              <a:rPr kumimoji="0" lang="it-IT" smtClean="0"/>
              <a:t>Fare clic per modificare lo stile del titolo</a:t>
            </a:r>
            <a:endParaRPr kumimoji="0" lang="en-US"/>
          </a:p>
        </p:txBody>
      </p:sp>
      <p:sp>
        <p:nvSpPr>
          <p:cNvPr id="3" name="Vertical Text Placeholder 2"/>
          <p:cNvSpPr>
            <a:spLocks noGrp="1"/>
          </p:cNvSpPr>
          <p:nvPr>
            <p:ph type="body" orient="vert" idx="1"/>
          </p:nvPr>
        </p:nvSpPr>
        <p:spPr>
          <a:xfrm>
            <a:off x="609362" y="914613"/>
            <a:ext cx="8023265" cy="5212970"/>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p:txBody>
          <a:bodyPr/>
          <a:lstStyle/>
          <a:p>
            <a:fld id="{815DBAD7-E6F9-4731-9109-9D93D3288B57}" type="datetime1">
              <a:rPr lang="en-US" smtClean="0"/>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6860" y="1317041"/>
            <a:ext cx="10359152" cy="1362771"/>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7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Text Placeholder 2"/>
          <p:cNvSpPr>
            <a:spLocks noGrp="1"/>
          </p:cNvSpPr>
          <p:nvPr>
            <p:ph type="body" idx="1"/>
          </p:nvPr>
        </p:nvSpPr>
        <p:spPr>
          <a:xfrm>
            <a:off x="706860" y="2705290"/>
            <a:ext cx="10359152" cy="1510062"/>
          </a:xfrm>
        </p:spPr>
        <p:txBody>
          <a:bodyPr lIns="54410" rIns="54410" anchor="t"/>
          <a:lstStyle>
            <a:lvl1pPr marL="0" indent="0">
              <a:buNone/>
              <a:defRPr sz="2600">
                <a:solidFill>
                  <a:schemeClr val="tx1"/>
                </a:solidFill>
              </a:defRPr>
            </a:lvl1pPr>
            <a:lvl2pPr>
              <a:buNone/>
              <a:defRPr sz="2100">
                <a:solidFill>
                  <a:schemeClr val="tx1">
                    <a:tint val="75000"/>
                  </a:schemeClr>
                </a:solidFill>
              </a:defRPr>
            </a:lvl2pPr>
            <a:lvl3pPr>
              <a:buNone/>
              <a:defRPr sz="1900">
                <a:solidFill>
                  <a:schemeClr val="tx1">
                    <a:tint val="75000"/>
                  </a:schemeClr>
                </a:solidFill>
              </a:defRPr>
            </a:lvl3pPr>
            <a:lvl4pPr>
              <a:buNone/>
              <a:defRPr sz="1700">
                <a:solidFill>
                  <a:schemeClr val="tx1">
                    <a:tint val="75000"/>
                  </a:schemeClr>
                </a:solidFill>
              </a:defRPr>
            </a:lvl4pPr>
            <a:lvl5pPr>
              <a:buNone/>
              <a:defRPr sz="17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Date Placeholder 3"/>
          <p:cNvSpPr>
            <a:spLocks noGrp="1"/>
          </p:cNvSpPr>
          <p:nvPr>
            <p:ph type="dt" sz="half" idx="10"/>
          </p:nvPr>
        </p:nvSpPr>
        <p:spPr/>
        <p:txBody>
          <a:bodyPr/>
          <a:lstStyle/>
          <a:p>
            <a:fld id="{DEF5B8DC-4D86-4E91-A142-EB5F78BE626F}" type="datetime1">
              <a:rPr lang="en-US" smtClean="0"/>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609362" y="704252"/>
            <a:ext cx="10968514" cy="1143265"/>
          </a:xfrm>
        </p:spPr>
        <p:txBody>
          <a:bodyPr/>
          <a:lstStyle/>
          <a:p>
            <a:r>
              <a:rPr kumimoji="0" lang="it-IT" smtClean="0"/>
              <a:t>Fare clic per modificare lo stile del titolo</a:t>
            </a:r>
            <a:endParaRPr kumimoji="0" lang="en-US"/>
          </a:p>
        </p:txBody>
      </p:sp>
      <p:sp>
        <p:nvSpPr>
          <p:cNvPr id="3" name="Content Placeholder 2"/>
          <p:cNvSpPr>
            <a:spLocks noGrp="1"/>
          </p:cNvSpPr>
          <p:nvPr>
            <p:ph sz="half" idx="1"/>
          </p:nvPr>
        </p:nvSpPr>
        <p:spPr>
          <a:xfrm>
            <a:off x="609363" y="1920531"/>
            <a:ext cx="5382697" cy="4435867"/>
          </a:xfrm>
        </p:spPr>
        <p:txBody>
          <a:bodyPr/>
          <a:lstStyle>
            <a:lvl1pPr>
              <a:defRPr sz="3100"/>
            </a:lvl1pPr>
            <a:lvl2pPr>
              <a:defRPr sz="2900"/>
            </a:lvl2pPr>
            <a:lvl3pPr>
              <a:defRPr sz="2400"/>
            </a:lvl3pPr>
            <a:lvl4pPr>
              <a:defRPr sz="2100"/>
            </a:lvl4pPr>
            <a:lvl5pPr>
              <a:defRPr sz="21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Content Placeholder 3"/>
          <p:cNvSpPr>
            <a:spLocks noGrp="1"/>
          </p:cNvSpPr>
          <p:nvPr>
            <p:ph sz="half" idx="2"/>
          </p:nvPr>
        </p:nvSpPr>
        <p:spPr>
          <a:xfrm>
            <a:off x="6195179" y="1920531"/>
            <a:ext cx="5382697" cy="4435867"/>
          </a:xfrm>
        </p:spPr>
        <p:txBody>
          <a:bodyPr/>
          <a:lstStyle>
            <a:lvl1pPr>
              <a:defRPr sz="3100"/>
            </a:lvl1pPr>
            <a:lvl2pPr>
              <a:defRPr sz="2900"/>
            </a:lvl2pPr>
            <a:lvl3pPr>
              <a:defRPr sz="2400"/>
            </a:lvl3pPr>
            <a:lvl4pPr>
              <a:defRPr sz="2100"/>
            </a:lvl4pPr>
            <a:lvl5pPr>
              <a:defRPr sz="21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Date Placeholder 4"/>
          <p:cNvSpPr>
            <a:spLocks noGrp="1"/>
          </p:cNvSpPr>
          <p:nvPr>
            <p:ph type="dt" sz="half" idx="10"/>
          </p:nvPr>
        </p:nvSpPr>
        <p:spPr/>
        <p:txBody>
          <a:bodyPr/>
          <a:lstStyle/>
          <a:p>
            <a:fld id="{21BEDA44-B237-4137-8612-D134DD272357}" type="datetime1">
              <a:rPr lang="en-US" smtClean="0"/>
              <a:t>9/7/2023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09362" y="704252"/>
            <a:ext cx="10968514" cy="1143265"/>
          </a:xfrm>
        </p:spPr>
        <p:txBody>
          <a:bodyPr tIns="54410" anchor="b"/>
          <a:lstStyle>
            <a:lvl1pPr>
              <a:defRPr/>
            </a:lvl1pPr>
          </a:lstStyle>
          <a:p>
            <a:r>
              <a:rPr kumimoji="0" lang="it-IT" smtClean="0"/>
              <a:t>Fare clic per modificare lo stile del titolo</a:t>
            </a:r>
            <a:endParaRPr kumimoji="0" lang="en-US"/>
          </a:p>
        </p:txBody>
      </p:sp>
      <p:sp>
        <p:nvSpPr>
          <p:cNvPr id="3" name="Text Placeholder 2"/>
          <p:cNvSpPr>
            <a:spLocks noGrp="1"/>
          </p:cNvSpPr>
          <p:nvPr>
            <p:ph type="body" idx="1"/>
          </p:nvPr>
        </p:nvSpPr>
        <p:spPr>
          <a:xfrm>
            <a:off x="609362" y="1855677"/>
            <a:ext cx="5384813" cy="659505"/>
          </a:xfrm>
        </p:spPr>
        <p:txBody>
          <a:bodyPr lIns="54410" tIns="0" rIns="54410" bIns="0" anchor="ctr">
            <a:noAutofit/>
          </a:bodyPr>
          <a:lstStyle>
            <a:lvl1pPr marL="0" indent="0">
              <a:buNone/>
              <a:defRPr sz="2900" b="1" cap="none" baseline="0">
                <a:solidFill>
                  <a:schemeClr val="tx2"/>
                </a:solidFill>
                <a:effectLst/>
              </a:defRPr>
            </a:lvl1pPr>
            <a:lvl2pPr>
              <a:buNone/>
              <a:defRPr sz="2400" b="1"/>
            </a:lvl2pPr>
            <a:lvl3pPr>
              <a:buNone/>
              <a:defRPr sz="2100" b="1"/>
            </a:lvl3pPr>
            <a:lvl4pPr>
              <a:buNone/>
              <a:defRPr sz="1900" b="1"/>
            </a:lvl4pPr>
            <a:lvl5pPr>
              <a:buNone/>
              <a:defRPr sz="1900" b="1"/>
            </a:lvl5pPr>
          </a:lstStyle>
          <a:p>
            <a:pPr lvl="0" eaLnBrk="1" latinLnBrk="0" hangingPunct="1"/>
            <a:r>
              <a:rPr kumimoji="0" lang="it-IT" smtClean="0"/>
              <a:t>Fare clic per modificare stili del testo dello schema</a:t>
            </a:r>
          </a:p>
        </p:txBody>
      </p:sp>
      <p:sp>
        <p:nvSpPr>
          <p:cNvPr id="4" name="Text Placeholder 3"/>
          <p:cNvSpPr>
            <a:spLocks noGrp="1"/>
          </p:cNvSpPr>
          <p:nvPr>
            <p:ph type="body" sz="half" idx="3"/>
          </p:nvPr>
        </p:nvSpPr>
        <p:spPr>
          <a:xfrm>
            <a:off x="6190950" y="1860189"/>
            <a:ext cx="5386928" cy="654995"/>
          </a:xfrm>
        </p:spPr>
        <p:txBody>
          <a:bodyPr lIns="54410" tIns="0" rIns="54410" bIns="0" anchor="ctr"/>
          <a:lstStyle>
            <a:lvl1pPr marL="0" indent="0">
              <a:buNone/>
              <a:defRPr sz="2900" b="1" cap="none" baseline="0">
                <a:solidFill>
                  <a:schemeClr val="tx2"/>
                </a:solidFill>
                <a:effectLst/>
              </a:defRPr>
            </a:lvl1pPr>
            <a:lvl2pPr>
              <a:buNone/>
              <a:defRPr sz="2400" b="1"/>
            </a:lvl2pPr>
            <a:lvl3pPr>
              <a:buNone/>
              <a:defRPr sz="2100" b="1"/>
            </a:lvl3pPr>
            <a:lvl4pPr>
              <a:buNone/>
              <a:defRPr sz="1900" b="1"/>
            </a:lvl4pPr>
            <a:lvl5pPr>
              <a:buNone/>
              <a:defRPr sz="1900" b="1"/>
            </a:lvl5pPr>
          </a:lstStyle>
          <a:p>
            <a:pPr lvl="0" eaLnBrk="1" latinLnBrk="0" hangingPunct="1"/>
            <a:r>
              <a:rPr kumimoji="0" lang="it-IT" smtClean="0"/>
              <a:t>Fare clic per modificare stili del testo dello schema</a:t>
            </a:r>
          </a:p>
        </p:txBody>
      </p:sp>
      <p:sp>
        <p:nvSpPr>
          <p:cNvPr id="5" name="Content Placeholder 4"/>
          <p:cNvSpPr>
            <a:spLocks noGrp="1"/>
          </p:cNvSpPr>
          <p:nvPr>
            <p:ph sz="quarter" idx="2"/>
          </p:nvPr>
        </p:nvSpPr>
        <p:spPr>
          <a:xfrm>
            <a:off x="609362" y="2515183"/>
            <a:ext cx="5384813" cy="3846610"/>
          </a:xfrm>
        </p:spPr>
        <p:txBody>
          <a:bodyPr tIns="0"/>
          <a:lstStyle>
            <a:lvl1pPr>
              <a:defRPr sz="2600"/>
            </a:lvl1pPr>
            <a:lvl2pPr>
              <a:defRPr sz="2400"/>
            </a:lvl2pPr>
            <a:lvl3pPr>
              <a:defRPr sz="2100"/>
            </a:lvl3pPr>
            <a:lvl4pPr>
              <a:defRPr sz="1900"/>
            </a:lvl4pPr>
            <a:lvl5pPr>
              <a:defRPr sz="19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Content Placeholder 5"/>
          <p:cNvSpPr>
            <a:spLocks noGrp="1"/>
          </p:cNvSpPr>
          <p:nvPr>
            <p:ph sz="quarter" idx="4"/>
          </p:nvPr>
        </p:nvSpPr>
        <p:spPr>
          <a:xfrm>
            <a:off x="6190950" y="2515183"/>
            <a:ext cx="5386928" cy="3846610"/>
          </a:xfrm>
        </p:spPr>
        <p:txBody>
          <a:bodyPr tIns="0"/>
          <a:lstStyle>
            <a:lvl1pPr>
              <a:defRPr sz="2600"/>
            </a:lvl1pPr>
            <a:lvl2pPr>
              <a:defRPr sz="2400"/>
            </a:lvl2pPr>
            <a:lvl3pPr>
              <a:defRPr sz="2100"/>
            </a:lvl3pPr>
            <a:lvl4pPr>
              <a:defRPr sz="1900"/>
            </a:lvl4pPr>
            <a:lvl5pPr>
              <a:defRPr sz="19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Date Placeholder 6"/>
          <p:cNvSpPr>
            <a:spLocks noGrp="1"/>
          </p:cNvSpPr>
          <p:nvPr>
            <p:ph type="dt" sz="half" idx="10"/>
          </p:nvPr>
        </p:nvSpPr>
        <p:spPr/>
        <p:txBody>
          <a:bodyPr/>
          <a:lstStyle/>
          <a:p>
            <a:fld id="{56DE01F7-C6DB-43C7-8DC3-6ECDB2C1A23C}" type="datetime1">
              <a:rPr lang="en-US" smtClean="0"/>
              <a:t>9/7/2023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09363" y="704252"/>
            <a:ext cx="11070075" cy="1143265"/>
          </a:xfrm>
        </p:spPr>
        <p:txBody>
          <a:bodyPr vert="horz" tIns="5441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60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Date Placeholder 2"/>
          <p:cNvSpPr>
            <a:spLocks noGrp="1"/>
          </p:cNvSpPr>
          <p:nvPr>
            <p:ph type="dt" sz="half" idx="10"/>
          </p:nvPr>
        </p:nvSpPr>
        <p:spPr/>
        <p:txBody>
          <a:bodyPr/>
          <a:lstStyle/>
          <a:p>
            <a:fld id="{A41D5233-D39F-46B8-82A0-9F2ED5CE9B78}" type="datetime1">
              <a:rPr lang="en-US" smtClean="0"/>
              <a:t>9/7/2023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68597-BF9B-4249-8656-1779E62A57A3}" type="datetime1">
              <a:rPr lang="en-US" smtClean="0"/>
              <a:t>9/7/2023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4043" y="514471"/>
            <a:ext cx="3656171" cy="1162319"/>
          </a:xfrm>
        </p:spPr>
        <p:txBody>
          <a:bodyPr lIns="0" anchor="b">
            <a:noAutofit/>
          </a:bodyPr>
          <a:lstStyle>
            <a:lvl1pPr algn="l" rtl="0">
              <a:spcBef>
                <a:spcPct val="0"/>
              </a:spcBef>
              <a:buNone/>
              <a:defRPr sz="31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Text Placeholder 2"/>
          <p:cNvSpPr>
            <a:spLocks noGrp="1"/>
          </p:cNvSpPr>
          <p:nvPr>
            <p:ph type="body" idx="2"/>
          </p:nvPr>
        </p:nvSpPr>
        <p:spPr>
          <a:xfrm>
            <a:off x="914043" y="1676788"/>
            <a:ext cx="3656171" cy="4573059"/>
          </a:xfrm>
        </p:spPr>
        <p:txBody>
          <a:bodyPr lIns="21764" rIns="21764"/>
          <a:lstStyle>
            <a:lvl1pPr marL="0" indent="0" algn="l">
              <a:buNone/>
              <a:defRPr sz="1700"/>
            </a:lvl1pPr>
            <a:lvl2pPr indent="0" algn="l">
              <a:buNone/>
              <a:defRPr sz="1400"/>
            </a:lvl2pPr>
            <a:lvl3pPr indent="0" algn="l">
              <a:buNone/>
              <a:defRPr sz="1200"/>
            </a:lvl3pPr>
            <a:lvl4pPr indent="0" algn="l">
              <a:buNone/>
              <a:defRPr sz="1100"/>
            </a:lvl4pPr>
            <a:lvl5pPr indent="0" algn="l">
              <a:buNone/>
              <a:defRPr sz="1100"/>
            </a:lvl5pPr>
          </a:lstStyle>
          <a:p>
            <a:pPr lvl="0" eaLnBrk="1" latinLnBrk="0" hangingPunct="1"/>
            <a:r>
              <a:rPr kumimoji="0" lang="it-IT" smtClean="0"/>
              <a:t>Fare clic per modificare stili del testo dello schema</a:t>
            </a:r>
          </a:p>
        </p:txBody>
      </p:sp>
      <p:sp>
        <p:nvSpPr>
          <p:cNvPr id="4" name="Content Placeholder 3"/>
          <p:cNvSpPr>
            <a:spLocks noGrp="1"/>
          </p:cNvSpPr>
          <p:nvPr>
            <p:ph sz="half" idx="1"/>
          </p:nvPr>
        </p:nvSpPr>
        <p:spPr>
          <a:xfrm>
            <a:off x="4764871" y="1676788"/>
            <a:ext cx="6813005" cy="4573059"/>
          </a:xfrm>
        </p:spPr>
        <p:txBody>
          <a:bodyPr tIns="0"/>
          <a:lstStyle>
            <a:lvl1pPr>
              <a:defRPr sz="3300"/>
            </a:lvl1pPr>
            <a:lvl2pPr>
              <a:defRPr sz="3100"/>
            </a:lvl2pPr>
            <a:lvl3pPr>
              <a:defRPr sz="2900"/>
            </a:lvl3pPr>
            <a:lvl4pPr>
              <a:defRPr sz="2400"/>
            </a:lvl4pPr>
            <a:lvl5pPr>
              <a:defRPr sz="21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Date Placeholder 4"/>
          <p:cNvSpPr>
            <a:spLocks noGrp="1"/>
          </p:cNvSpPr>
          <p:nvPr>
            <p:ph type="dt" sz="half" idx="10"/>
          </p:nvPr>
        </p:nvSpPr>
        <p:spPr/>
        <p:txBody>
          <a:bodyPr/>
          <a:lstStyle/>
          <a:p>
            <a:fld id="{92236E56-D8E0-40EC-AA0A-D11DE665A0C2}" type="datetime1">
              <a:rPr lang="en-US" smtClean="0"/>
              <a:t>9/7/2023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Snip and Round Single Corner Rectangle 8"/>
          <p:cNvSpPr/>
          <p:nvPr/>
        </p:nvSpPr>
        <p:spPr>
          <a:xfrm rot="420000" flipV="1">
            <a:off x="4219355" y="1108333"/>
            <a:ext cx="7007662" cy="4115753"/>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8820" tIns="54410" rIns="108820" bIns="54410" rtlCol="0" anchor="ctr"/>
          <a:lstStyle/>
          <a:p>
            <a:pPr algn="ctr" eaLnBrk="1" latinLnBrk="0" hangingPunct="1"/>
            <a:endParaRPr kumimoji="0" lang="en-US" dirty="0"/>
          </a:p>
        </p:txBody>
      </p:sp>
      <p:sp>
        <p:nvSpPr>
          <p:cNvPr id="12" name="Right Triangle 11"/>
          <p:cNvSpPr/>
          <p:nvPr/>
        </p:nvSpPr>
        <p:spPr>
          <a:xfrm rot="420000" flipV="1">
            <a:off x="10668010" y="5361010"/>
            <a:ext cx="207183" cy="155484"/>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8820" tIns="54410" rIns="108820" bIns="54410" rtlCol="0" anchor="ctr"/>
          <a:lstStyle/>
          <a:p>
            <a:pPr algn="ctr" eaLnBrk="1" latinLnBrk="0" hangingPunct="1"/>
            <a:endParaRPr kumimoji="0" lang="en-US" dirty="0"/>
          </a:p>
        </p:txBody>
      </p:sp>
      <p:sp>
        <p:nvSpPr>
          <p:cNvPr id="2" name="Title 1"/>
          <p:cNvSpPr>
            <a:spLocks noGrp="1"/>
          </p:cNvSpPr>
          <p:nvPr>
            <p:ph type="title"/>
          </p:nvPr>
        </p:nvSpPr>
        <p:spPr>
          <a:xfrm>
            <a:off x="812482" y="1177270"/>
            <a:ext cx="2949312" cy="1582987"/>
          </a:xfrm>
        </p:spPr>
        <p:txBody>
          <a:bodyPr vert="horz" lIns="54410" tIns="54410" rIns="54410" bIns="54410" anchor="b"/>
          <a:lstStyle>
            <a:lvl1pPr algn="l">
              <a:buNone/>
              <a:defRPr sz="2400" b="1">
                <a:solidFill>
                  <a:schemeClr val="tx2"/>
                </a:solidFill>
              </a:defRPr>
            </a:lvl1pPr>
          </a:lstStyle>
          <a:p>
            <a:r>
              <a:rPr kumimoji="0" lang="it-IT" smtClean="0"/>
              <a:t>Fare clic per modificare lo stile del titolo</a:t>
            </a:r>
            <a:endParaRPr kumimoji="0" lang="en-US"/>
          </a:p>
        </p:txBody>
      </p:sp>
      <p:sp>
        <p:nvSpPr>
          <p:cNvPr id="4" name="Text Placeholder 3"/>
          <p:cNvSpPr>
            <a:spLocks noGrp="1"/>
          </p:cNvSpPr>
          <p:nvPr>
            <p:ph type="body" sz="half" idx="2"/>
          </p:nvPr>
        </p:nvSpPr>
        <p:spPr>
          <a:xfrm>
            <a:off x="812484" y="2829441"/>
            <a:ext cx="2945249" cy="2179825"/>
          </a:xfrm>
        </p:spPr>
        <p:txBody>
          <a:bodyPr lIns="76173" rIns="54410" bIns="54410" anchor="t"/>
          <a:lstStyle>
            <a:lvl1pPr marL="0" indent="0" algn="l">
              <a:spcBef>
                <a:spcPts val="298"/>
              </a:spcBef>
              <a:buFontTx/>
              <a:buNone/>
              <a:defRPr sz="1500"/>
            </a:lvl1pPr>
            <a:lvl2pPr>
              <a:defRPr sz="1400"/>
            </a:lvl2pPr>
            <a:lvl3pPr>
              <a:defRPr sz="1200"/>
            </a:lvl3pPr>
            <a:lvl4pPr>
              <a:defRPr sz="1100"/>
            </a:lvl4pPr>
            <a:lvl5pPr>
              <a:defRPr sz="1100"/>
            </a:lvl5pPr>
          </a:lstStyle>
          <a:p>
            <a:pPr lvl="0" eaLnBrk="1" latinLnBrk="0" hangingPunct="1"/>
            <a:r>
              <a:rPr kumimoji="0" lang="it-IT" smtClean="0"/>
              <a:t>Fare clic per modificare stili del testo dello schema</a:t>
            </a:r>
          </a:p>
        </p:txBody>
      </p:sp>
      <p:sp>
        <p:nvSpPr>
          <p:cNvPr id="5" name="Date Placeholder 4"/>
          <p:cNvSpPr>
            <a:spLocks noGrp="1"/>
          </p:cNvSpPr>
          <p:nvPr>
            <p:ph type="dt" sz="half" idx="10"/>
          </p:nvPr>
        </p:nvSpPr>
        <p:spPr/>
        <p:txBody>
          <a:bodyPr/>
          <a:lstStyle/>
          <a:p>
            <a:fld id="{6F822B3B-DDBA-4254-89D6-AA32620A15E1}" type="datetime1">
              <a:rPr lang="en-US" smtClean="0"/>
              <a:t>9/7/2023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65393" y="6357822"/>
            <a:ext cx="812483" cy="365210"/>
          </a:xfrm>
        </p:spPr>
        <p:txBody>
          <a:bodyPr/>
          <a:lstStyle/>
          <a:p>
            <a:fld id="{AA0AE819-DD02-43C2-93CD-11B638600E9C}" type="slidenum">
              <a:rPr lang="en-US" smtClean="0"/>
              <a:t>‹N›</a:t>
            </a:fld>
            <a:endParaRPr lang="en-US" dirty="0"/>
          </a:p>
        </p:txBody>
      </p:sp>
      <p:sp>
        <p:nvSpPr>
          <p:cNvPr id="3" name="Picture Placeholder 2"/>
          <p:cNvSpPr>
            <a:spLocks noGrp="1"/>
          </p:cNvSpPr>
          <p:nvPr>
            <p:ph type="pic" idx="1"/>
          </p:nvPr>
        </p:nvSpPr>
        <p:spPr>
          <a:xfrm rot="420000">
            <a:off x="4645910" y="1199795"/>
            <a:ext cx="6154555" cy="3932830"/>
          </a:xfrm>
          <a:prstGeom prst="rect">
            <a:avLst/>
          </a:prstGeom>
          <a:solidFill>
            <a:schemeClr val="bg2"/>
          </a:solidFill>
          <a:ln w="3000" cap="rnd">
            <a:solidFill>
              <a:srgbClr val="C0C0C0"/>
            </a:solidFill>
            <a:round/>
          </a:ln>
          <a:effectLst/>
        </p:spPr>
        <p:txBody>
          <a:bodyPr/>
          <a:lstStyle>
            <a:lvl1pPr marL="0" indent="0">
              <a:buNone/>
              <a:defRPr sz="3800"/>
            </a:lvl1pPr>
          </a:lstStyle>
          <a:p>
            <a:r>
              <a:rPr kumimoji="0" lang="it-IT" dirty="0" smtClean="0"/>
              <a:t>Fare clic sull'icona per inserire un'immagine</a:t>
            </a:r>
            <a:endParaRPr kumimoji="0" lang="en-US" dirty="0"/>
          </a:p>
        </p:txBody>
      </p:sp>
      <p:sp>
        <p:nvSpPr>
          <p:cNvPr id="10" name="Freeform 9"/>
          <p:cNvSpPr>
            <a:spLocks/>
          </p:cNvSpPr>
          <p:nvPr/>
        </p:nvSpPr>
        <p:spPr bwMode="auto">
          <a:xfrm flipV="1">
            <a:off x="-12695" y="5817948"/>
            <a:ext cx="12212628" cy="104164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8820" tIns="54410" rIns="108820" bIns="5441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5839718" y="6221267"/>
            <a:ext cx="6347520" cy="63832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8820" tIns="54410" rIns="108820" bIns="5441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transition spd="slow">
    <p:cove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695" y="-7146"/>
            <a:ext cx="12212628" cy="104164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8820" tIns="54410" rIns="108820" bIns="5441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5839718" y="-7144"/>
            <a:ext cx="6347520" cy="63832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8820" tIns="54410" rIns="108820" bIns="5441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609362" y="704252"/>
            <a:ext cx="10968514" cy="1143265"/>
          </a:xfrm>
          <a:prstGeom prst="rect">
            <a:avLst/>
          </a:prstGeom>
        </p:spPr>
        <p:txBody>
          <a:bodyPr vert="horz" lIns="0" tIns="54410" rIns="0" bIns="0" anchor="b">
            <a:normAutofit/>
          </a:bodyPr>
          <a:lstStyle/>
          <a:p>
            <a:r>
              <a:rPr kumimoji="0" lang="it-IT" smtClean="0"/>
              <a:t>Fare clic per modificare lo stile del titolo</a:t>
            </a:r>
            <a:endParaRPr kumimoji="0" lang="en-US"/>
          </a:p>
        </p:txBody>
      </p:sp>
      <p:sp>
        <p:nvSpPr>
          <p:cNvPr id="30" name="Text Placeholder 29"/>
          <p:cNvSpPr>
            <a:spLocks noGrp="1"/>
          </p:cNvSpPr>
          <p:nvPr>
            <p:ph type="body" idx="1"/>
          </p:nvPr>
        </p:nvSpPr>
        <p:spPr>
          <a:xfrm>
            <a:off x="609362" y="1935928"/>
            <a:ext cx="10968514" cy="4390136"/>
          </a:xfrm>
          <a:prstGeom prst="rect">
            <a:avLst/>
          </a:prstGeom>
        </p:spPr>
        <p:txBody>
          <a:bodyPr vert="horz" lIns="108820" tIns="54410" rIns="108820" bIns="54410">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Date Placeholder 9"/>
          <p:cNvSpPr>
            <a:spLocks noGrp="1"/>
          </p:cNvSpPr>
          <p:nvPr>
            <p:ph type="dt" sz="half" idx="2"/>
          </p:nvPr>
        </p:nvSpPr>
        <p:spPr>
          <a:xfrm>
            <a:off x="609363" y="6357822"/>
            <a:ext cx="2843689" cy="365210"/>
          </a:xfrm>
          <a:prstGeom prst="rect">
            <a:avLst/>
          </a:prstGeom>
        </p:spPr>
        <p:txBody>
          <a:bodyPr vert="horz" lIns="0" tIns="0" rIns="0" bIns="0" anchor="b"/>
          <a:lstStyle>
            <a:lvl1pPr algn="l" eaLnBrk="1" latinLnBrk="0" hangingPunct="1">
              <a:defRPr kumimoji="0" sz="1400">
                <a:solidFill>
                  <a:schemeClr val="tx2">
                    <a:shade val="90000"/>
                  </a:schemeClr>
                </a:solidFill>
              </a:defRPr>
            </a:lvl1pPr>
          </a:lstStyle>
          <a:p>
            <a:fld id="{815DBAD7-E6F9-4731-9109-9D93D3288B57}" type="datetime1">
              <a:rPr lang="en-US" smtClean="0"/>
              <a:t>9/7/2023</a:t>
            </a:fld>
            <a:endParaRPr lang="en-US" dirty="0"/>
          </a:p>
        </p:txBody>
      </p:sp>
      <p:sp>
        <p:nvSpPr>
          <p:cNvPr id="22" name="Footer Placeholder 21"/>
          <p:cNvSpPr>
            <a:spLocks noGrp="1"/>
          </p:cNvSpPr>
          <p:nvPr>
            <p:ph type="ftr" sz="quarter" idx="3"/>
          </p:nvPr>
        </p:nvSpPr>
        <p:spPr>
          <a:xfrm>
            <a:off x="3554611" y="6357822"/>
            <a:ext cx="4468654" cy="365210"/>
          </a:xfrm>
          <a:prstGeom prst="rect">
            <a:avLst/>
          </a:prstGeom>
        </p:spPr>
        <p:txBody>
          <a:bodyPr vert="horz" lIns="0" tIns="0" rIns="0" bIns="0" anchor="b"/>
          <a:lstStyle>
            <a:lvl1pPr algn="l" eaLnBrk="1" latinLnBrk="0" hangingPunct="1">
              <a:defRPr kumimoji="0" sz="14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10562273" y="6357822"/>
            <a:ext cx="1015603" cy="365210"/>
          </a:xfrm>
          <a:prstGeom prst="rect">
            <a:avLst/>
          </a:prstGeom>
        </p:spPr>
        <p:txBody>
          <a:bodyPr vert="horz" lIns="0" tIns="0" rIns="0" bIns="0" anchor="b"/>
          <a:lstStyle>
            <a:lvl1pPr algn="r" eaLnBrk="1" latinLnBrk="0" hangingPunct="1">
              <a:defRPr kumimoji="0" sz="1400">
                <a:solidFill>
                  <a:schemeClr val="tx2">
                    <a:shade val="90000"/>
                  </a:schemeClr>
                </a:solidFill>
              </a:defRPr>
            </a:lvl1pPr>
          </a:lstStyle>
          <a:p>
            <a:fld id="{AA0AE819-DD02-43C2-93CD-11B638600E9C}" type="slidenum">
              <a:rPr lang="en-US" smtClean="0"/>
              <a:t>‹N›</a:t>
            </a:fld>
            <a:endParaRPr lang="en-US" dirty="0"/>
          </a:p>
        </p:txBody>
      </p:sp>
      <p:grpSp>
        <p:nvGrpSpPr>
          <p:cNvPr id="2" name="Group 1"/>
          <p:cNvGrpSpPr/>
          <p:nvPr/>
        </p:nvGrpSpPr>
        <p:grpSpPr>
          <a:xfrm>
            <a:off x="-25346" y="202455"/>
            <a:ext cx="12235950" cy="64937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cover/>
  </p:transition>
  <p:timing>
    <p:tnLst>
      <p:par>
        <p:cTn id="1" dur="indefinite" restart="never" nodeType="tmRoot"/>
      </p:par>
    </p:tnLst>
  </p:timing>
  <p:hf hdr="0" ftr="0" dt="0"/>
  <p:txStyles>
    <p:titleStyle>
      <a:lvl1pPr algn="l" rtl="0" eaLnBrk="1" latinLnBrk="0" hangingPunct="1">
        <a:spcBef>
          <a:spcPct val="0"/>
        </a:spcBef>
        <a:buNone/>
        <a:defRPr kumimoji="0" sz="6000" b="0" kern="1200">
          <a:ln>
            <a:noFill/>
          </a:ln>
          <a:solidFill>
            <a:schemeClr val="tx2"/>
          </a:solidFill>
          <a:effectLst/>
          <a:latin typeface="+mj-lt"/>
          <a:ea typeface="+mj-ea"/>
          <a:cs typeface="+mj-cs"/>
        </a:defRPr>
      </a:lvl1pPr>
    </p:titleStyle>
    <p:bodyStyle>
      <a:lvl1pPr marL="326459" indent="-326459" algn="l" rtl="0" eaLnBrk="1" latinLnBrk="0" hangingPunct="1">
        <a:spcBef>
          <a:spcPct val="20000"/>
        </a:spcBef>
        <a:buClr>
          <a:schemeClr val="accent3"/>
        </a:buClr>
        <a:buSzPct val="95000"/>
        <a:buFont typeface="Wingdings 2"/>
        <a:buChar char=""/>
        <a:defRPr kumimoji="0" sz="3100" kern="1200">
          <a:solidFill>
            <a:schemeClr val="tx1"/>
          </a:solidFill>
          <a:latin typeface="+mn-lt"/>
          <a:ea typeface="+mn-ea"/>
          <a:cs typeface="+mn-cs"/>
        </a:defRPr>
      </a:lvl1pPr>
      <a:lvl2pPr marL="761738" indent="-293813" algn="l" rtl="0" eaLnBrk="1" latinLnBrk="0" hangingPunct="1">
        <a:spcBef>
          <a:spcPct val="20000"/>
        </a:spcBef>
        <a:buClr>
          <a:schemeClr val="accent1"/>
        </a:buClr>
        <a:buSzPct val="85000"/>
        <a:buFont typeface="Wingdings 2"/>
        <a:buChar char=""/>
        <a:defRPr kumimoji="0" sz="2900" kern="1200">
          <a:solidFill>
            <a:schemeClr val="tx1"/>
          </a:solidFill>
          <a:latin typeface="+mn-lt"/>
          <a:ea typeface="+mn-ea"/>
          <a:cs typeface="+mn-cs"/>
        </a:defRPr>
      </a:lvl2pPr>
      <a:lvl3pPr marL="1088196" indent="-293813" algn="l" rtl="0" eaLnBrk="1" latinLnBrk="0" hangingPunct="1">
        <a:spcBef>
          <a:spcPct val="20000"/>
        </a:spcBef>
        <a:buClr>
          <a:schemeClr val="accent2"/>
        </a:buClr>
        <a:buSzPct val="70000"/>
        <a:buFont typeface="Wingdings 2"/>
        <a:buChar char=""/>
        <a:defRPr kumimoji="0" sz="2500" kern="1200">
          <a:solidFill>
            <a:schemeClr val="tx1"/>
          </a:solidFill>
          <a:latin typeface="+mn-lt"/>
          <a:ea typeface="+mn-ea"/>
          <a:cs typeface="+mn-cs"/>
        </a:defRPr>
      </a:lvl3pPr>
      <a:lvl4pPr marL="1414655" indent="-250285" algn="l" rtl="0" eaLnBrk="1" latinLnBrk="0" hangingPunct="1">
        <a:spcBef>
          <a:spcPct val="20000"/>
        </a:spcBef>
        <a:buClr>
          <a:schemeClr val="accent3"/>
        </a:buClr>
        <a:buSzPct val="65000"/>
        <a:buFont typeface="Wingdings 2"/>
        <a:buChar char=""/>
        <a:defRPr kumimoji="0" sz="2400" kern="1200">
          <a:solidFill>
            <a:schemeClr val="tx1"/>
          </a:solidFill>
          <a:latin typeface="+mn-lt"/>
          <a:ea typeface="+mn-ea"/>
          <a:cs typeface="+mn-cs"/>
        </a:defRPr>
      </a:lvl4pPr>
      <a:lvl5pPr marL="1741114" indent="-250285" algn="l" rtl="0" eaLnBrk="1" latinLnBrk="0" hangingPunct="1">
        <a:spcBef>
          <a:spcPct val="20000"/>
        </a:spcBef>
        <a:buClr>
          <a:schemeClr val="accent4"/>
        </a:buClr>
        <a:buSzPct val="65000"/>
        <a:buFont typeface="Wingdings 2"/>
        <a:buChar char=""/>
        <a:defRPr kumimoji="0" sz="2400" kern="1200">
          <a:solidFill>
            <a:schemeClr val="tx1"/>
          </a:solidFill>
          <a:latin typeface="+mn-lt"/>
          <a:ea typeface="+mn-ea"/>
          <a:cs typeface="+mn-cs"/>
        </a:defRPr>
      </a:lvl5pPr>
      <a:lvl6pPr marL="2067573" indent="-250285" algn="l" rtl="0" eaLnBrk="1" latinLnBrk="0" hangingPunct="1">
        <a:spcBef>
          <a:spcPct val="20000"/>
        </a:spcBef>
        <a:buClr>
          <a:schemeClr val="accent5"/>
        </a:buClr>
        <a:buSzPct val="80000"/>
        <a:buFont typeface="Wingdings 2"/>
        <a:buChar char=""/>
        <a:defRPr kumimoji="0" sz="2100" kern="1200">
          <a:solidFill>
            <a:schemeClr val="tx1"/>
          </a:solidFill>
          <a:latin typeface="+mn-lt"/>
          <a:ea typeface="+mn-ea"/>
          <a:cs typeface="+mn-cs"/>
        </a:defRPr>
      </a:lvl6pPr>
      <a:lvl7pPr marL="2285211" indent="-217640" algn="l" rtl="0" eaLnBrk="1" latinLnBrk="0" hangingPunct="1">
        <a:spcBef>
          <a:spcPct val="20000"/>
        </a:spcBef>
        <a:buClr>
          <a:schemeClr val="accent6"/>
        </a:buClr>
        <a:buSzPct val="80000"/>
        <a:buFont typeface="Wingdings 2"/>
        <a:buChar char=""/>
        <a:defRPr kumimoji="0" sz="1900" kern="1200" baseline="0">
          <a:solidFill>
            <a:schemeClr val="tx1"/>
          </a:solidFill>
          <a:latin typeface="+mn-lt"/>
          <a:ea typeface="+mn-ea"/>
          <a:cs typeface="+mn-cs"/>
        </a:defRPr>
      </a:lvl7pPr>
      <a:lvl8pPr marL="2611670" indent="-217640" algn="l" rtl="0" eaLnBrk="1" latinLnBrk="0" hangingPunct="1">
        <a:spcBef>
          <a:spcPct val="20000"/>
        </a:spcBef>
        <a:buClr>
          <a:schemeClr val="tx2"/>
        </a:buClr>
        <a:buChar char="•"/>
        <a:defRPr kumimoji="0" sz="1900" kern="1200">
          <a:solidFill>
            <a:schemeClr val="tx1"/>
          </a:solidFill>
          <a:latin typeface="+mn-lt"/>
          <a:ea typeface="+mn-ea"/>
          <a:cs typeface="+mn-cs"/>
        </a:defRPr>
      </a:lvl8pPr>
      <a:lvl9pPr marL="2938129" indent="-217640" algn="l" rtl="0" eaLnBrk="1" latinLnBrk="0" hangingPunct="1">
        <a:spcBef>
          <a:spcPct val="20000"/>
        </a:spcBef>
        <a:buClr>
          <a:schemeClr val="tx2"/>
        </a:buClr>
        <a:buFontTx/>
        <a:buChar char="•"/>
        <a:defRPr kumimoji="0" sz="17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44098" algn="l" rtl="0" eaLnBrk="1" latinLnBrk="0" hangingPunct="1">
        <a:defRPr kumimoji="0" kern="1200">
          <a:solidFill>
            <a:schemeClr val="tx1"/>
          </a:solidFill>
          <a:latin typeface="+mn-lt"/>
          <a:ea typeface="+mn-ea"/>
          <a:cs typeface="+mn-cs"/>
        </a:defRPr>
      </a:lvl2pPr>
      <a:lvl3pPr marL="1088196" algn="l" rtl="0" eaLnBrk="1" latinLnBrk="0" hangingPunct="1">
        <a:defRPr kumimoji="0" kern="1200">
          <a:solidFill>
            <a:schemeClr val="tx1"/>
          </a:solidFill>
          <a:latin typeface="+mn-lt"/>
          <a:ea typeface="+mn-ea"/>
          <a:cs typeface="+mn-cs"/>
        </a:defRPr>
      </a:lvl3pPr>
      <a:lvl4pPr marL="1632294" algn="l" rtl="0" eaLnBrk="1" latinLnBrk="0" hangingPunct="1">
        <a:defRPr kumimoji="0" kern="1200">
          <a:solidFill>
            <a:schemeClr val="tx1"/>
          </a:solidFill>
          <a:latin typeface="+mn-lt"/>
          <a:ea typeface="+mn-ea"/>
          <a:cs typeface="+mn-cs"/>
        </a:defRPr>
      </a:lvl4pPr>
      <a:lvl5pPr marL="2176393" algn="l" rtl="0" eaLnBrk="1" latinLnBrk="0" hangingPunct="1">
        <a:defRPr kumimoji="0" kern="1200">
          <a:solidFill>
            <a:schemeClr val="tx1"/>
          </a:solidFill>
          <a:latin typeface="+mn-lt"/>
          <a:ea typeface="+mn-ea"/>
          <a:cs typeface="+mn-cs"/>
        </a:defRPr>
      </a:lvl5pPr>
      <a:lvl6pPr marL="2720490" algn="l" rtl="0" eaLnBrk="1" latinLnBrk="0" hangingPunct="1">
        <a:defRPr kumimoji="0" kern="1200">
          <a:solidFill>
            <a:schemeClr val="tx1"/>
          </a:solidFill>
          <a:latin typeface="+mn-lt"/>
          <a:ea typeface="+mn-ea"/>
          <a:cs typeface="+mn-cs"/>
        </a:defRPr>
      </a:lvl6pPr>
      <a:lvl7pPr marL="3264588" algn="l" rtl="0" eaLnBrk="1" latinLnBrk="0" hangingPunct="1">
        <a:defRPr kumimoji="0" kern="1200">
          <a:solidFill>
            <a:schemeClr val="tx1"/>
          </a:solidFill>
          <a:latin typeface="+mn-lt"/>
          <a:ea typeface="+mn-ea"/>
          <a:cs typeface="+mn-cs"/>
        </a:defRPr>
      </a:lvl7pPr>
      <a:lvl8pPr marL="3808685" algn="l" rtl="0" eaLnBrk="1" latinLnBrk="0" hangingPunct="1">
        <a:defRPr kumimoji="0" kern="1200">
          <a:solidFill>
            <a:schemeClr val="tx1"/>
          </a:solidFill>
          <a:latin typeface="+mn-lt"/>
          <a:ea typeface="+mn-ea"/>
          <a:cs typeface="+mn-cs"/>
        </a:defRPr>
      </a:lvl8pPr>
      <a:lvl9pPr marL="4352784"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695" y="-7146"/>
            <a:ext cx="12212628" cy="104164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8832" tIns="54416" rIns="108832" bIns="54416"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39718" y="-7145"/>
            <a:ext cx="6347520" cy="63832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8832" tIns="54416" rIns="108832" bIns="54416"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362" y="704251"/>
            <a:ext cx="10968514" cy="1143265"/>
          </a:xfrm>
          <a:prstGeom prst="rect">
            <a:avLst/>
          </a:prstGeom>
        </p:spPr>
        <p:txBody>
          <a:bodyPr vert="horz" lIns="0" tIns="54416" rIns="0" bIns="0" anchor="b">
            <a:normAutofit/>
          </a:bodyPr>
          <a:lstStyle/>
          <a:p>
            <a:r>
              <a:rPr kumimoji="0" lang="it-IT" smtClean="0"/>
              <a:t>Fare clic per modificare lo stile del titolo</a:t>
            </a:r>
            <a:endParaRPr kumimoji="0" lang="en-US"/>
          </a:p>
        </p:txBody>
      </p:sp>
      <p:sp>
        <p:nvSpPr>
          <p:cNvPr id="30" name="Text Placeholder 29"/>
          <p:cNvSpPr>
            <a:spLocks noGrp="1"/>
          </p:cNvSpPr>
          <p:nvPr>
            <p:ph type="body" idx="1"/>
          </p:nvPr>
        </p:nvSpPr>
        <p:spPr>
          <a:xfrm>
            <a:off x="609362" y="1935928"/>
            <a:ext cx="10968514" cy="4390136"/>
          </a:xfrm>
          <a:prstGeom prst="rect">
            <a:avLst/>
          </a:prstGeom>
        </p:spPr>
        <p:txBody>
          <a:bodyPr vert="horz" lIns="108832" tIns="54416" rIns="108832" bIns="54416">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Date Placeholder 9"/>
          <p:cNvSpPr>
            <a:spLocks noGrp="1"/>
          </p:cNvSpPr>
          <p:nvPr>
            <p:ph type="dt" sz="half" idx="2"/>
          </p:nvPr>
        </p:nvSpPr>
        <p:spPr>
          <a:xfrm>
            <a:off x="609362" y="6357822"/>
            <a:ext cx="2843689" cy="365210"/>
          </a:xfrm>
          <a:prstGeom prst="rect">
            <a:avLst/>
          </a:prstGeom>
        </p:spPr>
        <p:txBody>
          <a:bodyPr vert="horz" lIns="0" tIns="0" rIns="0" bIns="0" anchor="b"/>
          <a:lstStyle>
            <a:lvl1pPr algn="l" eaLnBrk="1" latinLnBrk="0" hangingPunct="1">
              <a:defRPr kumimoji="0" sz="1400">
                <a:solidFill>
                  <a:schemeClr val="tx2">
                    <a:shade val="90000"/>
                  </a:schemeClr>
                </a:solidFill>
              </a:defRPr>
            </a:lvl1pPr>
          </a:lstStyle>
          <a:p>
            <a:fld id="{815DBAD7-E6F9-4731-9109-9D93D3288B57}" type="datetime1">
              <a:rPr lang="en-US" smtClean="0"/>
              <a:t>9/7/2023</a:t>
            </a:fld>
            <a:endParaRPr lang="en-US" dirty="0"/>
          </a:p>
        </p:txBody>
      </p:sp>
      <p:sp>
        <p:nvSpPr>
          <p:cNvPr id="22" name="Footer Placeholder 21"/>
          <p:cNvSpPr>
            <a:spLocks noGrp="1"/>
          </p:cNvSpPr>
          <p:nvPr>
            <p:ph type="ftr" sz="quarter" idx="3"/>
          </p:nvPr>
        </p:nvSpPr>
        <p:spPr>
          <a:xfrm>
            <a:off x="3554611" y="6357822"/>
            <a:ext cx="4468654" cy="365210"/>
          </a:xfrm>
          <a:prstGeom prst="rect">
            <a:avLst/>
          </a:prstGeom>
        </p:spPr>
        <p:txBody>
          <a:bodyPr vert="horz" lIns="0" tIns="0" rIns="0" bIns="0" anchor="b"/>
          <a:lstStyle>
            <a:lvl1pPr algn="l" eaLnBrk="1" latinLnBrk="0" hangingPunct="1">
              <a:defRPr kumimoji="0" sz="14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10562273" y="6357822"/>
            <a:ext cx="1015603" cy="365210"/>
          </a:xfrm>
          <a:prstGeom prst="rect">
            <a:avLst/>
          </a:prstGeom>
        </p:spPr>
        <p:txBody>
          <a:bodyPr vert="horz" lIns="0" tIns="0" rIns="0" bIns="0" anchor="b"/>
          <a:lstStyle>
            <a:lvl1pPr algn="r" eaLnBrk="1" latinLnBrk="0" hangingPunct="1">
              <a:defRPr kumimoji="0" sz="1400">
                <a:solidFill>
                  <a:schemeClr val="tx2">
                    <a:shade val="90000"/>
                  </a:schemeClr>
                </a:solidFill>
              </a:defRPr>
            </a:lvl1pPr>
          </a:lstStyle>
          <a:p>
            <a:fld id="{AA0AE819-DD02-43C2-93CD-11B638600E9C}" type="slidenum">
              <a:rPr lang="en-US" smtClean="0"/>
              <a:t>‹N›</a:t>
            </a:fld>
            <a:endParaRPr lang="en-US" dirty="0"/>
          </a:p>
        </p:txBody>
      </p:sp>
      <p:grpSp>
        <p:nvGrpSpPr>
          <p:cNvPr id="2" name="Group 1"/>
          <p:cNvGrpSpPr/>
          <p:nvPr/>
        </p:nvGrpSpPr>
        <p:grpSpPr>
          <a:xfrm>
            <a:off x="-25346" y="202455"/>
            <a:ext cx="12235950" cy="64937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cover/>
  </p:transition>
  <p:timing>
    <p:tnLst>
      <p:par>
        <p:cTn id="1" dur="indefinite" restart="never" nodeType="tmRoot"/>
      </p:par>
    </p:tnLst>
  </p:timing>
  <p:hf hdr="0" ftr="0" dt="0"/>
  <p:txStyles>
    <p:titleStyle>
      <a:lvl1pPr algn="l" rtl="0" eaLnBrk="1" latinLnBrk="0" hangingPunct="1">
        <a:spcBef>
          <a:spcPct val="0"/>
        </a:spcBef>
        <a:buNone/>
        <a:defRPr kumimoji="0" sz="6000" b="0" kern="1200">
          <a:ln>
            <a:noFill/>
          </a:ln>
          <a:solidFill>
            <a:schemeClr val="tx2"/>
          </a:solidFill>
          <a:effectLst/>
          <a:latin typeface="+mj-lt"/>
          <a:ea typeface="+mj-ea"/>
          <a:cs typeface="+mj-cs"/>
        </a:defRPr>
      </a:lvl1pPr>
    </p:titleStyle>
    <p:bodyStyle>
      <a:lvl1pPr marL="326496" indent="-326496" algn="l" rtl="0" eaLnBrk="1" latinLnBrk="0" hangingPunct="1">
        <a:spcBef>
          <a:spcPct val="20000"/>
        </a:spcBef>
        <a:buClr>
          <a:schemeClr val="accent3"/>
        </a:buClr>
        <a:buSzPct val="95000"/>
        <a:buFont typeface="Wingdings 2"/>
        <a:buChar char=""/>
        <a:defRPr kumimoji="0" sz="3100" kern="1200">
          <a:solidFill>
            <a:schemeClr val="tx1"/>
          </a:solidFill>
          <a:latin typeface="+mn-lt"/>
          <a:ea typeface="+mn-ea"/>
          <a:cs typeface="+mn-cs"/>
        </a:defRPr>
      </a:lvl1pPr>
      <a:lvl2pPr marL="761823" indent="-293846" algn="l" rtl="0" eaLnBrk="1" latinLnBrk="0" hangingPunct="1">
        <a:spcBef>
          <a:spcPct val="20000"/>
        </a:spcBef>
        <a:buClr>
          <a:schemeClr val="accent1"/>
        </a:buClr>
        <a:buSzPct val="85000"/>
        <a:buFont typeface="Wingdings 2"/>
        <a:buChar char=""/>
        <a:defRPr kumimoji="0" sz="2900" kern="1200">
          <a:solidFill>
            <a:schemeClr val="tx1"/>
          </a:solidFill>
          <a:latin typeface="+mn-lt"/>
          <a:ea typeface="+mn-ea"/>
          <a:cs typeface="+mn-cs"/>
        </a:defRPr>
      </a:lvl2pPr>
      <a:lvl3pPr marL="1088319" indent="-293846" algn="l" rtl="0" eaLnBrk="1" latinLnBrk="0" hangingPunct="1">
        <a:spcBef>
          <a:spcPct val="20000"/>
        </a:spcBef>
        <a:buClr>
          <a:schemeClr val="accent2"/>
        </a:buClr>
        <a:buSzPct val="70000"/>
        <a:buFont typeface="Wingdings 2"/>
        <a:buChar char=""/>
        <a:defRPr kumimoji="0" sz="2500" kern="1200">
          <a:solidFill>
            <a:schemeClr val="tx1"/>
          </a:solidFill>
          <a:latin typeface="+mn-lt"/>
          <a:ea typeface="+mn-ea"/>
          <a:cs typeface="+mn-cs"/>
        </a:defRPr>
      </a:lvl3pPr>
      <a:lvl4pPr marL="1414815" indent="-250313" algn="l" rtl="0" eaLnBrk="1" latinLnBrk="0" hangingPunct="1">
        <a:spcBef>
          <a:spcPct val="20000"/>
        </a:spcBef>
        <a:buClr>
          <a:schemeClr val="accent3"/>
        </a:buClr>
        <a:buSzPct val="65000"/>
        <a:buFont typeface="Wingdings 2"/>
        <a:buChar char=""/>
        <a:defRPr kumimoji="0" sz="2400" kern="1200">
          <a:solidFill>
            <a:schemeClr val="tx1"/>
          </a:solidFill>
          <a:latin typeface="+mn-lt"/>
          <a:ea typeface="+mn-ea"/>
          <a:cs typeface="+mn-cs"/>
        </a:defRPr>
      </a:lvl4pPr>
      <a:lvl5pPr marL="1741310" indent="-250313" algn="l" rtl="0" eaLnBrk="1" latinLnBrk="0" hangingPunct="1">
        <a:spcBef>
          <a:spcPct val="20000"/>
        </a:spcBef>
        <a:buClr>
          <a:schemeClr val="accent4"/>
        </a:buClr>
        <a:buSzPct val="65000"/>
        <a:buFont typeface="Wingdings 2"/>
        <a:buChar char=""/>
        <a:defRPr kumimoji="0" sz="2400" kern="1200">
          <a:solidFill>
            <a:schemeClr val="tx1"/>
          </a:solidFill>
          <a:latin typeface="+mn-lt"/>
          <a:ea typeface="+mn-ea"/>
          <a:cs typeface="+mn-cs"/>
        </a:defRPr>
      </a:lvl5pPr>
      <a:lvl6pPr marL="2067806" indent="-250313" algn="l" rtl="0" eaLnBrk="1" latinLnBrk="0" hangingPunct="1">
        <a:spcBef>
          <a:spcPct val="20000"/>
        </a:spcBef>
        <a:buClr>
          <a:schemeClr val="accent5"/>
        </a:buClr>
        <a:buSzPct val="80000"/>
        <a:buFont typeface="Wingdings 2"/>
        <a:buChar char=""/>
        <a:defRPr kumimoji="0" sz="2100" kern="1200">
          <a:solidFill>
            <a:schemeClr val="tx1"/>
          </a:solidFill>
          <a:latin typeface="+mn-lt"/>
          <a:ea typeface="+mn-ea"/>
          <a:cs typeface="+mn-cs"/>
        </a:defRPr>
      </a:lvl6pPr>
      <a:lvl7pPr marL="2285470" indent="-217664" algn="l" rtl="0" eaLnBrk="1" latinLnBrk="0" hangingPunct="1">
        <a:spcBef>
          <a:spcPct val="20000"/>
        </a:spcBef>
        <a:buClr>
          <a:schemeClr val="accent6"/>
        </a:buClr>
        <a:buSzPct val="80000"/>
        <a:buFont typeface="Wingdings 2"/>
        <a:buChar char=""/>
        <a:defRPr kumimoji="0" sz="1900" kern="1200" baseline="0">
          <a:solidFill>
            <a:schemeClr val="tx1"/>
          </a:solidFill>
          <a:latin typeface="+mn-lt"/>
          <a:ea typeface="+mn-ea"/>
          <a:cs typeface="+mn-cs"/>
        </a:defRPr>
      </a:lvl7pPr>
      <a:lvl8pPr marL="2611965" indent="-217664" algn="l" rtl="0" eaLnBrk="1" latinLnBrk="0" hangingPunct="1">
        <a:spcBef>
          <a:spcPct val="20000"/>
        </a:spcBef>
        <a:buClr>
          <a:schemeClr val="tx2"/>
        </a:buClr>
        <a:buChar char="•"/>
        <a:defRPr kumimoji="0" sz="1900" kern="1200">
          <a:solidFill>
            <a:schemeClr val="tx1"/>
          </a:solidFill>
          <a:latin typeface="+mn-lt"/>
          <a:ea typeface="+mn-ea"/>
          <a:cs typeface="+mn-cs"/>
        </a:defRPr>
      </a:lvl8pPr>
      <a:lvl9pPr marL="2938461" indent="-217664" algn="l" rtl="0" eaLnBrk="1" latinLnBrk="0" hangingPunct="1">
        <a:spcBef>
          <a:spcPct val="20000"/>
        </a:spcBef>
        <a:buClr>
          <a:schemeClr val="tx2"/>
        </a:buClr>
        <a:buFontTx/>
        <a:buChar char="•"/>
        <a:defRPr kumimoji="0" sz="17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44159" algn="l" rtl="0" eaLnBrk="1" latinLnBrk="0" hangingPunct="1">
        <a:defRPr kumimoji="0" kern="1200">
          <a:solidFill>
            <a:schemeClr val="tx1"/>
          </a:solidFill>
          <a:latin typeface="+mn-lt"/>
          <a:ea typeface="+mn-ea"/>
          <a:cs typeface="+mn-cs"/>
        </a:defRPr>
      </a:lvl2pPr>
      <a:lvl3pPr marL="1088319" algn="l" rtl="0" eaLnBrk="1" latinLnBrk="0" hangingPunct="1">
        <a:defRPr kumimoji="0" kern="1200">
          <a:solidFill>
            <a:schemeClr val="tx1"/>
          </a:solidFill>
          <a:latin typeface="+mn-lt"/>
          <a:ea typeface="+mn-ea"/>
          <a:cs typeface="+mn-cs"/>
        </a:defRPr>
      </a:lvl3pPr>
      <a:lvl4pPr marL="1632478" algn="l" rtl="0" eaLnBrk="1" latinLnBrk="0" hangingPunct="1">
        <a:defRPr kumimoji="0" kern="1200">
          <a:solidFill>
            <a:schemeClr val="tx1"/>
          </a:solidFill>
          <a:latin typeface="+mn-lt"/>
          <a:ea typeface="+mn-ea"/>
          <a:cs typeface="+mn-cs"/>
        </a:defRPr>
      </a:lvl4pPr>
      <a:lvl5pPr marL="2176638" algn="l" rtl="0" eaLnBrk="1" latinLnBrk="0" hangingPunct="1">
        <a:defRPr kumimoji="0" kern="1200">
          <a:solidFill>
            <a:schemeClr val="tx1"/>
          </a:solidFill>
          <a:latin typeface="+mn-lt"/>
          <a:ea typeface="+mn-ea"/>
          <a:cs typeface="+mn-cs"/>
        </a:defRPr>
      </a:lvl5pPr>
      <a:lvl6pPr marL="2720797" algn="l" rtl="0" eaLnBrk="1" latinLnBrk="0" hangingPunct="1">
        <a:defRPr kumimoji="0" kern="1200">
          <a:solidFill>
            <a:schemeClr val="tx1"/>
          </a:solidFill>
          <a:latin typeface="+mn-lt"/>
          <a:ea typeface="+mn-ea"/>
          <a:cs typeface="+mn-cs"/>
        </a:defRPr>
      </a:lvl6pPr>
      <a:lvl7pPr marL="3264957" algn="l" rtl="0" eaLnBrk="1" latinLnBrk="0" hangingPunct="1">
        <a:defRPr kumimoji="0" kern="1200">
          <a:solidFill>
            <a:schemeClr val="tx1"/>
          </a:solidFill>
          <a:latin typeface="+mn-lt"/>
          <a:ea typeface="+mn-ea"/>
          <a:cs typeface="+mn-cs"/>
        </a:defRPr>
      </a:lvl7pPr>
      <a:lvl8pPr marL="3809116" algn="l" rtl="0" eaLnBrk="1" latinLnBrk="0" hangingPunct="1">
        <a:defRPr kumimoji="0" kern="1200">
          <a:solidFill>
            <a:schemeClr val="tx1"/>
          </a:solidFill>
          <a:latin typeface="+mn-lt"/>
          <a:ea typeface="+mn-ea"/>
          <a:cs typeface="+mn-cs"/>
        </a:defRPr>
      </a:lvl8pPr>
      <a:lvl9pPr marL="4353276"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Single%20cloth%20changing.mpg" TargetMode="External"/><Relationship Id="rId11" Type="http://schemas.openxmlformats.org/officeDocument/2006/relationships/image" Target="../media/image37.jpeg"/><Relationship Id="rId5" Type="http://schemas.openxmlformats.org/officeDocument/2006/relationships/image" Target="../media/image34.jpeg"/><Relationship Id="rId10" Type="http://schemas.openxmlformats.org/officeDocument/2006/relationships/hyperlink" Target="http://www.google.it/url?sa=i&amp;rct=j&amp;q=&amp;esrc=s&amp;source=images&amp;cd=&amp;cad=rja&amp;uact=8&amp;ved=0ahUKEwjn0YWbxprNAhXBph4KHfx8Av0QjRwIBw&amp;url=http://www.testori.it/en/top/products/filter-media-for-liquid-filtration/ready-made-products/&amp;bvm=bv.124088155,d.dmo&amp;psig=AFQjCNGVXuKlLF5RxMl87q4NpukkOEaFtA&amp;ust=1465548081487753" TargetMode="External"/><Relationship Id="rId4" Type="http://schemas.openxmlformats.org/officeDocument/2006/relationships/image" Target="../media/image33.jpe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88962" y="981522"/>
            <a:ext cx="11737304" cy="1829223"/>
          </a:xfrm>
        </p:spPr>
        <p:txBody>
          <a:bodyPr>
            <a:normAutofit fontScale="90000"/>
          </a:bodyPr>
          <a:lstStyle/>
          <a:p>
            <a:pPr algn="ctr"/>
            <a:r>
              <a:rPr lang="en-US" dirty="0" smtClean="0">
                <a:ln>
                  <a:solidFill>
                    <a:schemeClr val="bg1"/>
                  </a:solidFill>
                </a:ln>
                <a:solidFill>
                  <a:srgbClr val="003399"/>
                </a:solidFill>
                <a:latin typeface="Arial Black" panose="020B0A04020102020204" pitchFamily="34" charset="0"/>
              </a:rPr>
              <a:t>Filter press </a:t>
            </a:r>
            <a:br>
              <a:rPr lang="en-US" dirty="0" smtClean="0">
                <a:ln>
                  <a:solidFill>
                    <a:schemeClr val="bg1"/>
                  </a:solidFill>
                </a:ln>
                <a:solidFill>
                  <a:srgbClr val="003399"/>
                </a:solidFill>
                <a:latin typeface="Arial Black" panose="020B0A04020102020204" pitchFamily="34" charset="0"/>
              </a:rPr>
            </a:br>
            <a:r>
              <a:rPr lang="en-US" dirty="0" smtClean="0">
                <a:ln>
                  <a:solidFill>
                    <a:schemeClr val="bg1"/>
                  </a:solidFill>
                </a:ln>
                <a:solidFill>
                  <a:srgbClr val="003399"/>
                </a:solidFill>
                <a:latin typeface="Arial Black" panose="020B0A04020102020204" pitchFamily="34" charset="0"/>
              </a:rPr>
              <a:t>Presentation</a:t>
            </a:r>
            <a:endParaRPr lang="en-US" dirty="0">
              <a:ln>
                <a:solidFill>
                  <a:schemeClr val="bg1"/>
                </a:solidFill>
              </a:ln>
              <a:solidFill>
                <a:srgbClr val="003399"/>
              </a:solidFill>
              <a:latin typeface="Arial Black" panose="020B0A04020102020204" pitchFamily="34" charset="0"/>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4408" y="4509915"/>
            <a:ext cx="6926572" cy="1731643"/>
          </a:xfrm>
          <a:prstGeom prst="rect">
            <a:avLst/>
          </a:prstGeom>
        </p:spPr>
      </p:pic>
    </p:spTree>
    <p:extLst>
      <p:ext uri="{BB962C8B-B14F-4D97-AF65-F5344CB8AC3E}">
        <p14:creationId xmlns:p14="http://schemas.microsoft.com/office/powerpoint/2010/main" val="838601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Portfolio</a:t>
            </a:r>
            <a:endParaRPr lang="en-US" sz="5000" dirty="0">
              <a:solidFill>
                <a:srgbClr val="FF0000"/>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10</a:t>
            </a:fld>
            <a:endParaRPr lang="en-US" dirty="0"/>
          </a:p>
        </p:txBody>
      </p:sp>
      <p:sp>
        <p:nvSpPr>
          <p:cNvPr id="32" name="Rectangle 2"/>
          <p:cNvSpPr txBox="1">
            <a:spLocks noChangeArrowheads="1"/>
          </p:cNvSpPr>
          <p:nvPr/>
        </p:nvSpPr>
        <p:spPr>
          <a:xfrm>
            <a:off x="1989163" y="946811"/>
            <a:ext cx="8229600" cy="720725"/>
          </a:xfrm>
          <a:prstGeom prst="rect">
            <a:avLst/>
          </a:prstGeom>
          <a:noFill/>
        </p:spPr>
        <p:txBody>
          <a:bodyPr lIns="91430" tIns="45714" rIns="91430" bIns="45714" anchor="ctr">
            <a:normAutofit/>
          </a:bodyPr>
          <a:lstStyle/>
          <a:p>
            <a:pPr algn="ctr">
              <a:defRPr/>
            </a:pPr>
            <a:r>
              <a:rPr lang="en-US" sz="2900" b="1" dirty="0">
                <a:solidFill>
                  <a:schemeClr val="tx2"/>
                </a:solidFill>
                <a:cs typeface="Arial" pitchFamily="34" charset="0"/>
              </a:rPr>
              <a:t>Side bar model </a:t>
            </a:r>
            <a:r>
              <a:rPr lang="en-US" sz="2900" b="1" dirty="0">
                <a:solidFill>
                  <a:schemeClr val="tx2"/>
                </a:solidFill>
                <a:ea typeface="+mj-ea"/>
                <a:cs typeface="Arial" pitchFamily="34" charset="0"/>
              </a:rPr>
              <a:t>(CME IST)</a:t>
            </a:r>
          </a:p>
        </p:txBody>
      </p:sp>
      <p:sp>
        <p:nvSpPr>
          <p:cNvPr id="6" name="CasellaDiTesto 5"/>
          <p:cNvSpPr txBox="1"/>
          <p:nvPr/>
        </p:nvSpPr>
        <p:spPr>
          <a:xfrm>
            <a:off x="1211263" y="4509915"/>
            <a:ext cx="5386413" cy="954095"/>
          </a:xfrm>
          <a:prstGeom prst="rect">
            <a:avLst/>
          </a:prstGeom>
          <a:noFill/>
        </p:spPr>
        <p:txBody>
          <a:bodyPr wrap="square" lIns="91430" tIns="45714" rIns="91430" bIns="45714" rtlCol="0">
            <a:spAutoFit/>
          </a:bodyPr>
          <a:lstStyle/>
          <a:p>
            <a:r>
              <a:rPr lang="en-GB" sz="1400" u="sng" dirty="0"/>
              <a:t>Type</a:t>
            </a:r>
            <a:r>
              <a:rPr lang="en-GB" sz="1400" dirty="0"/>
              <a:t>: 		Side Beam (CME)</a:t>
            </a:r>
          </a:p>
          <a:p>
            <a:r>
              <a:rPr lang="en-GB" sz="1400" u="sng" dirty="0"/>
              <a:t>Plate transport</a:t>
            </a:r>
            <a:r>
              <a:rPr lang="en-GB" sz="1400" dirty="0"/>
              <a:t>: 		Simultaneous (IST)</a:t>
            </a:r>
          </a:p>
          <a:p>
            <a:r>
              <a:rPr lang="en-GB" sz="1400" u="sng" dirty="0"/>
              <a:t>Cloths change</a:t>
            </a:r>
            <a:r>
              <a:rPr lang="en-GB" sz="1400" dirty="0"/>
              <a:t>: 		You have to remove the plates</a:t>
            </a:r>
          </a:p>
          <a:p>
            <a:r>
              <a:rPr lang="en-GB" sz="1400" u="sng" dirty="0"/>
              <a:t>Maintenance</a:t>
            </a:r>
            <a:r>
              <a:rPr lang="en-GB" sz="1400" dirty="0"/>
              <a:t>: 		More complex than the high beam</a:t>
            </a:r>
          </a:p>
        </p:txBody>
      </p:sp>
      <p:pic>
        <p:nvPicPr>
          <p:cNvPr id="11" name="Picture 2" descr="C:\Users\mcodeghini\Desktop\foto e loghi\SIDE BAR\CME TLC\CME IST 1000.JPG"/>
          <p:cNvPicPr>
            <a:picLocks noChangeAspect="1" noChangeArrowheads="1"/>
          </p:cNvPicPr>
          <p:nvPr/>
        </p:nvPicPr>
        <p:blipFill rotWithShape="1">
          <a:blip r:embed="rId3">
            <a:extLst>
              <a:ext uri="{28A0092B-C50C-407E-A947-70E740481C1C}">
                <a14:useLocalDpi xmlns:a14="http://schemas.microsoft.com/office/drawing/2010/main" val="0"/>
              </a:ext>
            </a:extLst>
          </a:blip>
          <a:srcRect t="18886" b="10074"/>
          <a:stretch/>
        </p:blipFill>
        <p:spPr bwMode="auto">
          <a:xfrm>
            <a:off x="7128238" y="3717826"/>
            <a:ext cx="4446409" cy="236902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95" y="1989634"/>
            <a:ext cx="10774139" cy="1783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28831454"/>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Portfolio</a:t>
            </a:r>
            <a:endParaRPr lang="en-US" sz="5000" dirty="0">
              <a:solidFill>
                <a:srgbClr val="FF0000"/>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11</a:t>
            </a:fld>
            <a:endParaRPr lang="en-US" dirty="0"/>
          </a:p>
        </p:txBody>
      </p:sp>
      <p:sp>
        <p:nvSpPr>
          <p:cNvPr id="32" name="Rectangle 2"/>
          <p:cNvSpPr txBox="1">
            <a:spLocks noChangeArrowheads="1"/>
          </p:cNvSpPr>
          <p:nvPr/>
        </p:nvSpPr>
        <p:spPr>
          <a:xfrm>
            <a:off x="1989163" y="837507"/>
            <a:ext cx="8229600" cy="720725"/>
          </a:xfrm>
          <a:prstGeom prst="rect">
            <a:avLst/>
          </a:prstGeom>
          <a:noFill/>
        </p:spPr>
        <p:txBody>
          <a:bodyPr lIns="91430" tIns="45714" rIns="91430" bIns="45714" anchor="ctr">
            <a:normAutofit/>
          </a:bodyPr>
          <a:lstStyle/>
          <a:p>
            <a:pPr algn="ctr">
              <a:defRPr/>
            </a:pPr>
            <a:r>
              <a:rPr lang="en-US" sz="2900" b="1" dirty="0">
                <a:solidFill>
                  <a:schemeClr val="tx2"/>
                </a:solidFill>
                <a:ea typeface="+mj-ea"/>
                <a:cs typeface="Arial" pitchFamily="34" charset="0"/>
              </a:rPr>
              <a:t>Containerized filters</a:t>
            </a:r>
          </a:p>
        </p:txBody>
      </p:sp>
      <p:pic>
        <p:nvPicPr>
          <p:cNvPr id="10242" name="Picture 2" descr="C:\Users\mcodeghini\Desktop\foto e loghi\filtri contenerizzati\03070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898"/>
          <a:stretch/>
        </p:blipFill>
        <p:spPr bwMode="auto">
          <a:xfrm>
            <a:off x="3501331" y="2413965"/>
            <a:ext cx="4267457" cy="265901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mcodeghini\Desktop\foto e loghi\filtri contenerizzati\assieme unità mobile a2-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43" t="10828" r="5691" b="16873"/>
          <a:stretch/>
        </p:blipFill>
        <p:spPr bwMode="auto">
          <a:xfrm>
            <a:off x="332978" y="3644014"/>
            <a:ext cx="3888433" cy="23630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mcodeghini\Desktop\foto e loghi\filtri contenerizzati\unità mobile um1-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12" t="21241" r="7044" b="20865"/>
          <a:stretch/>
        </p:blipFill>
        <p:spPr bwMode="auto">
          <a:xfrm>
            <a:off x="7389763" y="1411269"/>
            <a:ext cx="4456591" cy="2166764"/>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13618313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43"/>
                                        </p:tgtEl>
                                        <p:attrNameLst>
                                          <p:attrName>style.visibility</p:attrName>
                                        </p:attrNameLst>
                                      </p:cBhvr>
                                      <p:to>
                                        <p:strVal val="visible"/>
                                      </p:to>
                                    </p:set>
                                    <p:animEffect transition="in" filter="fade">
                                      <p:cBhvr>
                                        <p:cTn id="13" dur="1000"/>
                                        <p:tgtEl>
                                          <p:spTgt spid="10243"/>
                                        </p:tgtEl>
                                      </p:cBhvr>
                                    </p:animEffect>
                                    <p:anim calcmode="lin" valueType="num">
                                      <p:cBhvr>
                                        <p:cTn id="14" dur="1000" fill="hold"/>
                                        <p:tgtEl>
                                          <p:spTgt spid="10243"/>
                                        </p:tgtEl>
                                        <p:attrNameLst>
                                          <p:attrName>ppt_x</p:attrName>
                                        </p:attrNameLst>
                                      </p:cBhvr>
                                      <p:tavLst>
                                        <p:tav tm="0">
                                          <p:val>
                                            <p:strVal val="#ppt_x"/>
                                          </p:val>
                                        </p:tav>
                                        <p:tav tm="100000">
                                          <p:val>
                                            <p:strVal val="#ppt_x"/>
                                          </p:val>
                                        </p:tav>
                                      </p:tavLst>
                                    </p:anim>
                                    <p:anim calcmode="lin" valueType="num">
                                      <p:cBhvr>
                                        <p:cTn id="15" dur="1000" fill="hold"/>
                                        <p:tgtEl>
                                          <p:spTgt spid="1024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244"/>
                                        </p:tgtEl>
                                        <p:attrNameLst>
                                          <p:attrName>style.visibility</p:attrName>
                                        </p:attrNameLst>
                                      </p:cBhvr>
                                      <p:to>
                                        <p:strVal val="visible"/>
                                      </p:to>
                                    </p:set>
                                    <p:animEffect transition="in" filter="fade">
                                      <p:cBhvr>
                                        <p:cTn id="19" dur="1000"/>
                                        <p:tgtEl>
                                          <p:spTgt spid="10244"/>
                                        </p:tgtEl>
                                      </p:cBhvr>
                                    </p:animEffect>
                                    <p:anim calcmode="lin" valueType="num">
                                      <p:cBhvr>
                                        <p:cTn id="20" dur="1000" fill="hold"/>
                                        <p:tgtEl>
                                          <p:spTgt spid="10244"/>
                                        </p:tgtEl>
                                        <p:attrNameLst>
                                          <p:attrName>ppt_x</p:attrName>
                                        </p:attrNameLst>
                                      </p:cBhvr>
                                      <p:tavLst>
                                        <p:tav tm="0">
                                          <p:val>
                                            <p:strVal val="#ppt_x"/>
                                          </p:val>
                                        </p:tav>
                                        <p:tav tm="100000">
                                          <p:val>
                                            <p:strVal val="#ppt_x"/>
                                          </p:val>
                                        </p:tav>
                                      </p:tavLst>
                                    </p:anim>
                                    <p:anim calcmode="lin" valueType="num">
                                      <p:cBhvr>
                                        <p:cTn id="21"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609362" y="274703"/>
            <a:ext cx="10968514" cy="562205"/>
          </a:xfrm>
        </p:spPr>
        <p:txBody>
          <a:bodyPr>
            <a:noAutofit/>
          </a:bodyPr>
          <a:lstStyle/>
          <a:p>
            <a:r>
              <a:rPr lang="en-GB" sz="5000" dirty="0"/>
              <a:t>Strength tensile and deflection </a:t>
            </a:r>
            <a:endParaRPr lang="en-US" sz="5000" dirty="0">
              <a:solidFill>
                <a:schemeClr val="tx2">
                  <a:lumMod val="75000"/>
                </a:schemeClr>
              </a:solidFill>
            </a:endParaRPr>
          </a:p>
        </p:txBody>
      </p:sp>
      <p:sp>
        <p:nvSpPr>
          <p:cNvPr id="2" name="Segnaposto numero diapositiva 1"/>
          <p:cNvSpPr>
            <a:spLocks noGrp="1"/>
          </p:cNvSpPr>
          <p:nvPr>
            <p:ph type="sldNum" sz="quarter" idx="12"/>
          </p:nvPr>
        </p:nvSpPr>
        <p:spPr/>
        <p:txBody>
          <a:bodyPr/>
          <a:lstStyle/>
          <a:p>
            <a:fld id="{AA0AE819-DD02-43C2-93CD-11B638600E9C}" type="slidenum">
              <a:rPr lang="en-US" smtClean="0"/>
              <a:t>12</a:t>
            </a:fld>
            <a:endParaRPr lang="en-US" dirty="0"/>
          </a:p>
        </p:txBody>
      </p:sp>
      <p:sp>
        <p:nvSpPr>
          <p:cNvPr id="8" name="CasellaDiTesto 7"/>
          <p:cNvSpPr txBox="1"/>
          <p:nvPr/>
        </p:nvSpPr>
        <p:spPr>
          <a:xfrm>
            <a:off x="612701" y="1127559"/>
            <a:ext cx="11169550" cy="1169539"/>
          </a:xfrm>
          <a:prstGeom prst="rect">
            <a:avLst/>
          </a:prstGeom>
          <a:solidFill>
            <a:schemeClr val="bg1"/>
          </a:solidFill>
        </p:spPr>
        <p:txBody>
          <a:bodyPr wrap="square" lIns="91430" tIns="45714" rIns="91430" bIns="45714" rtlCol="0">
            <a:spAutoFit/>
          </a:bodyPr>
          <a:lstStyle/>
          <a:p>
            <a:pPr>
              <a:spcBef>
                <a:spcPct val="0"/>
              </a:spcBef>
            </a:pPr>
            <a:r>
              <a:rPr lang="en-GB" sz="1400" dirty="0"/>
              <a:t>The following pictures show the Strength Tensile and Deflection on the superior beams, point by point.</a:t>
            </a:r>
            <a:br>
              <a:rPr lang="en-GB" sz="1400" dirty="0"/>
            </a:br>
            <a:r>
              <a:rPr lang="en-GB" sz="1400" dirty="0"/>
              <a:t>As you can see, the maximum value is no over 11 mm and the maximum Strength is below 69 MPa: very interesting values.</a:t>
            </a:r>
            <a:br>
              <a:rPr lang="en-GB" sz="1400" dirty="0"/>
            </a:br>
            <a:r>
              <a:rPr lang="en-GB" sz="1400" dirty="0"/>
              <a:t>NOTE: every deflection value are checked by formula Diefenbach Company, during its long experience, pick up a lot of solutions and registered a huge quantity of formula date.</a:t>
            </a:r>
            <a:br>
              <a:rPr lang="en-GB" sz="1400" dirty="0"/>
            </a:br>
            <a:r>
              <a:rPr lang="en-GB" sz="1400" dirty="0"/>
              <a:t>The naturally consequence is a little number of Competitors keep up with Diefenbach. </a:t>
            </a:r>
            <a:endParaRPr lang="it-IT" altLang="it-IT" sz="1400" dirty="0"/>
          </a:p>
        </p:txBody>
      </p:sp>
      <p:pic>
        <p:nvPicPr>
          <p:cNvPr id="13" name="Immagine 12"/>
          <p:cNvPicPr>
            <a:picLocks noChangeAspect="1" noChangeArrowheads="1"/>
          </p:cNvPicPr>
          <p:nvPr/>
        </p:nvPicPr>
        <p:blipFill>
          <a:blip r:embed="rId2">
            <a:extLst>
              <a:ext uri="{28A0092B-C50C-407E-A947-70E740481C1C}">
                <a14:useLocalDpi xmlns:a14="http://schemas.microsoft.com/office/drawing/2010/main" val="0"/>
              </a:ext>
            </a:extLst>
          </a:blip>
          <a:srcRect l="4709" t="44875" r="8310" b="37878"/>
          <a:stretch>
            <a:fillRect/>
          </a:stretch>
        </p:blipFill>
        <p:spPr bwMode="auto">
          <a:xfrm>
            <a:off x="1671514" y="2493690"/>
            <a:ext cx="9051924"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199216881"/>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609362" y="274703"/>
            <a:ext cx="10968514" cy="562205"/>
          </a:xfrm>
        </p:spPr>
        <p:txBody>
          <a:bodyPr>
            <a:noAutofit/>
          </a:bodyPr>
          <a:lstStyle/>
          <a:p>
            <a:r>
              <a:rPr lang="en-GB" sz="5000" dirty="0"/>
              <a:t>Strength tensile and deflection </a:t>
            </a:r>
            <a:endParaRPr lang="en-US" sz="5000" dirty="0">
              <a:solidFill>
                <a:schemeClr val="tx2">
                  <a:lumMod val="75000"/>
                </a:schemeClr>
              </a:solidFill>
            </a:endParaRPr>
          </a:p>
        </p:txBody>
      </p:sp>
      <p:sp>
        <p:nvSpPr>
          <p:cNvPr id="2" name="Segnaposto numero diapositiva 1"/>
          <p:cNvSpPr>
            <a:spLocks noGrp="1"/>
          </p:cNvSpPr>
          <p:nvPr>
            <p:ph type="sldNum" sz="quarter" idx="12"/>
          </p:nvPr>
        </p:nvSpPr>
        <p:spPr/>
        <p:txBody>
          <a:bodyPr/>
          <a:lstStyle/>
          <a:p>
            <a:fld id="{AA0AE819-DD02-43C2-93CD-11B638600E9C}" type="slidenum">
              <a:rPr lang="en-US" smtClean="0"/>
              <a:t>13</a:t>
            </a:fld>
            <a:endParaRPr lang="en-US" dirty="0"/>
          </a:p>
        </p:txBody>
      </p:sp>
      <p:pic>
        <p:nvPicPr>
          <p:cNvPr id="9" name="Immagine 12"/>
          <p:cNvPicPr>
            <a:picLocks noChangeAspect="1" noChangeArrowheads="1"/>
          </p:cNvPicPr>
          <p:nvPr/>
        </p:nvPicPr>
        <p:blipFill>
          <a:blip r:embed="rId2">
            <a:extLst>
              <a:ext uri="{28A0092B-C50C-407E-A947-70E740481C1C}">
                <a14:useLocalDpi xmlns:a14="http://schemas.microsoft.com/office/drawing/2010/main" val="0"/>
              </a:ext>
            </a:extLst>
          </a:blip>
          <a:srcRect l="4713" t="30748" r="8525" b="32410"/>
          <a:stretch>
            <a:fillRect/>
          </a:stretch>
        </p:blipFill>
        <p:spPr bwMode="auto">
          <a:xfrm>
            <a:off x="7591806" y="3306255"/>
            <a:ext cx="4309118" cy="32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noChangeArrowheads="1"/>
          </p:cNvPicPr>
          <p:nvPr/>
        </p:nvPicPr>
        <p:blipFill>
          <a:blip r:embed="rId3">
            <a:extLst>
              <a:ext uri="{28A0092B-C50C-407E-A947-70E740481C1C}">
                <a14:useLocalDpi xmlns:a14="http://schemas.microsoft.com/office/drawing/2010/main" val="0"/>
              </a:ext>
            </a:extLst>
          </a:blip>
          <a:srcRect l="5447" t="44801" r="16232" b="38081"/>
          <a:stretch>
            <a:fillRect/>
          </a:stretch>
        </p:blipFill>
        <p:spPr bwMode="auto">
          <a:xfrm>
            <a:off x="476995" y="1183367"/>
            <a:ext cx="7200800" cy="276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639080284"/>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609362" y="274703"/>
            <a:ext cx="10968514" cy="562205"/>
          </a:xfrm>
        </p:spPr>
        <p:txBody>
          <a:bodyPr>
            <a:noAutofit/>
          </a:bodyPr>
          <a:lstStyle/>
          <a:p>
            <a:r>
              <a:rPr lang="en-GB" sz="5000" dirty="0"/>
              <a:t>Strength tensile and deflection </a:t>
            </a:r>
            <a:endParaRPr lang="en-US" sz="5000" dirty="0">
              <a:solidFill>
                <a:schemeClr val="tx2">
                  <a:lumMod val="75000"/>
                </a:schemeClr>
              </a:solidFill>
            </a:endParaRPr>
          </a:p>
        </p:txBody>
      </p:sp>
      <p:sp>
        <p:nvSpPr>
          <p:cNvPr id="2" name="Segnaposto numero diapositiva 1"/>
          <p:cNvSpPr>
            <a:spLocks noGrp="1"/>
          </p:cNvSpPr>
          <p:nvPr>
            <p:ph type="sldNum" sz="quarter" idx="12"/>
          </p:nvPr>
        </p:nvSpPr>
        <p:spPr/>
        <p:txBody>
          <a:bodyPr/>
          <a:lstStyle/>
          <a:p>
            <a:fld id="{AA0AE819-DD02-43C2-93CD-11B638600E9C}" type="slidenum">
              <a:rPr lang="en-US" smtClean="0"/>
              <a:t>14</a:t>
            </a:fld>
            <a:endParaRPr lang="en-US" dirty="0"/>
          </a:p>
        </p:txBody>
      </p:sp>
      <p:pic>
        <p:nvPicPr>
          <p:cNvPr id="7" name="Immagine 6"/>
          <p:cNvPicPr>
            <a:picLocks noChangeAspect="1" noChangeArrowheads="1"/>
          </p:cNvPicPr>
          <p:nvPr/>
        </p:nvPicPr>
        <p:blipFill rotWithShape="1">
          <a:blip r:embed="rId2">
            <a:extLst>
              <a:ext uri="{28A0092B-C50C-407E-A947-70E740481C1C}">
                <a14:useLocalDpi xmlns:a14="http://schemas.microsoft.com/office/drawing/2010/main" val="0"/>
              </a:ext>
            </a:extLst>
          </a:blip>
          <a:srcRect l="33810" t="32041" r="16643" b="6453"/>
          <a:stretch/>
        </p:blipFill>
        <p:spPr bwMode="auto">
          <a:xfrm>
            <a:off x="264806" y="1548838"/>
            <a:ext cx="5708777" cy="398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1643032" y="5579019"/>
            <a:ext cx="2952328" cy="276987"/>
          </a:xfrm>
          <a:prstGeom prst="rect">
            <a:avLst/>
          </a:prstGeom>
          <a:noFill/>
        </p:spPr>
        <p:txBody>
          <a:bodyPr wrap="square" lIns="91430" tIns="45714" rIns="91430" bIns="45714" rtlCol="0">
            <a:spAutoFit/>
          </a:bodyPr>
          <a:lstStyle/>
          <a:p>
            <a:pPr algn="ctr">
              <a:spcBef>
                <a:spcPct val="0"/>
              </a:spcBef>
            </a:pPr>
            <a:r>
              <a:rPr lang="it-IT" altLang="it-IT" sz="1200" b="1" cap="all" dirty="0">
                <a:solidFill>
                  <a:schemeClr val="tx2"/>
                </a:solidFill>
                <a:cs typeface="Arial Black"/>
              </a:rPr>
              <a:t>SOLICITATIONS</a:t>
            </a:r>
            <a:endParaRPr lang="it-IT" altLang="it-IT" sz="1200" b="1" cap="all" dirty="0">
              <a:solidFill>
                <a:schemeClr val="tx2"/>
              </a:solidFill>
              <a:latin typeface="Arial "/>
              <a:cs typeface="Arial Black"/>
            </a:endParaRPr>
          </a:p>
        </p:txBody>
      </p:sp>
      <p:pic>
        <p:nvPicPr>
          <p:cNvPr id="10" name="Immagine 9"/>
          <p:cNvPicPr>
            <a:picLocks noChangeAspect="1" noChangeArrowheads="1"/>
          </p:cNvPicPr>
          <p:nvPr/>
        </p:nvPicPr>
        <p:blipFill rotWithShape="1">
          <a:blip r:embed="rId3">
            <a:extLst>
              <a:ext uri="{28A0092B-C50C-407E-A947-70E740481C1C}">
                <a14:useLocalDpi xmlns:a14="http://schemas.microsoft.com/office/drawing/2010/main" val="0"/>
              </a:ext>
            </a:extLst>
          </a:blip>
          <a:srcRect l="33810" t="24958" r="16330" b="11081"/>
          <a:stretch/>
        </p:blipFill>
        <p:spPr bwMode="auto">
          <a:xfrm>
            <a:off x="6381652" y="1529754"/>
            <a:ext cx="5481104" cy="402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p:cNvSpPr txBox="1"/>
          <p:nvPr/>
        </p:nvSpPr>
        <p:spPr>
          <a:xfrm>
            <a:off x="7646040" y="5579019"/>
            <a:ext cx="2952328" cy="276987"/>
          </a:xfrm>
          <a:prstGeom prst="rect">
            <a:avLst/>
          </a:prstGeom>
          <a:noFill/>
        </p:spPr>
        <p:txBody>
          <a:bodyPr wrap="square" lIns="91430" tIns="45714" rIns="91430" bIns="45714" rtlCol="0">
            <a:spAutoFit/>
          </a:bodyPr>
          <a:lstStyle/>
          <a:p>
            <a:pPr algn="ctr">
              <a:spcBef>
                <a:spcPct val="0"/>
              </a:spcBef>
            </a:pPr>
            <a:r>
              <a:rPr lang="it-IT" altLang="it-IT" sz="1200" b="1" cap="all" dirty="0">
                <a:solidFill>
                  <a:schemeClr val="tx2"/>
                </a:solidFill>
                <a:cs typeface="Arial Black"/>
              </a:rPr>
              <a:t>DISPLACEMENT</a:t>
            </a:r>
          </a:p>
        </p:txBody>
      </p:sp>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1140101792"/>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Filter plate</a:t>
            </a:r>
            <a:endParaRPr lang="en-US" sz="5000" dirty="0">
              <a:solidFill>
                <a:schemeClr val="tx2">
                  <a:lumMod val="75000"/>
                </a:schemeClr>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15</a:t>
            </a:fld>
            <a:endParaRPr lang="en-US" dirty="0"/>
          </a:p>
        </p:txBody>
      </p:sp>
      <p:pic>
        <p:nvPicPr>
          <p:cNvPr id="27" name="Picture 2" descr="http://www.klinkau.de/files/03_Produkte_Technologien/Kammerplatten/Kammerplatte_Detail_standard.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5741" t="7922" r="16026" b="13654"/>
          <a:stretch/>
        </p:blipFill>
        <p:spPr bwMode="auto">
          <a:xfrm>
            <a:off x="8150565" y="1269554"/>
            <a:ext cx="3301971" cy="3284230"/>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10"/>
          <p:cNvSpPr txBox="1">
            <a:spLocks noChangeArrowheads="1"/>
          </p:cNvSpPr>
          <p:nvPr/>
        </p:nvSpPr>
        <p:spPr bwMode="auto">
          <a:xfrm>
            <a:off x="8573000" y="5415147"/>
            <a:ext cx="2312532" cy="276987"/>
          </a:xfrm>
          <a:prstGeom prst="rect">
            <a:avLst/>
          </a:prstGeom>
          <a:noFill/>
          <a:extLst/>
        </p:spPr>
        <p:txBody>
          <a:bodyPr wrap="square" lIns="91430" tIns="45714" rIns="91430" bIns="45714" rtlCol="0">
            <a:spAutoFit/>
          </a:bodyPr>
          <a:lstStyle>
            <a:defPPr>
              <a:defRPr lang="en-US"/>
            </a:defPPr>
            <a:lvl1pPr algn="ctr">
              <a:defRPr sz="1100">
                <a:solidFill>
                  <a:schemeClr val="accent4">
                    <a:lumMod val="75000"/>
                    <a:lumOff val="25000"/>
                  </a:schemeClr>
                </a:solidFill>
              </a:defRPr>
            </a:lvl1pPr>
          </a:lstStyle>
          <a:p>
            <a:r>
              <a:rPr lang="en-US" sz="1200" dirty="0">
                <a:solidFill>
                  <a:schemeClr val="tx1"/>
                </a:solidFill>
              </a:rPr>
              <a:t>Feeding port</a:t>
            </a:r>
          </a:p>
        </p:txBody>
      </p:sp>
      <p:cxnSp>
        <p:nvCxnSpPr>
          <p:cNvPr id="33" name="AutoShape 5"/>
          <p:cNvCxnSpPr>
            <a:cxnSpLocks noChangeShapeType="1"/>
            <a:stCxn id="27" idx="1"/>
          </p:cNvCxnSpPr>
          <p:nvPr/>
        </p:nvCxnSpPr>
        <p:spPr bwMode="auto">
          <a:xfrm flipV="1">
            <a:off x="8150565" y="1557587"/>
            <a:ext cx="3055623" cy="1354082"/>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4" name="AutoShape 5"/>
          <p:cNvCxnSpPr>
            <a:cxnSpLocks noChangeShapeType="1"/>
            <a:stCxn id="27" idx="1"/>
          </p:cNvCxnSpPr>
          <p:nvPr/>
        </p:nvCxnSpPr>
        <p:spPr bwMode="auto">
          <a:xfrm flipV="1">
            <a:off x="8150565" y="1557587"/>
            <a:ext cx="216024" cy="1354083"/>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6" name="AutoShape 5"/>
          <p:cNvCxnSpPr>
            <a:cxnSpLocks noChangeShapeType="1"/>
            <a:stCxn id="27" idx="1"/>
          </p:cNvCxnSpPr>
          <p:nvPr/>
        </p:nvCxnSpPr>
        <p:spPr bwMode="auto">
          <a:xfrm>
            <a:off x="8150565" y="2911670"/>
            <a:ext cx="3055623" cy="1420577"/>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7" name="AutoShape 5"/>
          <p:cNvCxnSpPr>
            <a:cxnSpLocks noChangeShapeType="1"/>
            <a:stCxn id="27" idx="1"/>
          </p:cNvCxnSpPr>
          <p:nvPr/>
        </p:nvCxnSpPr>
        <p:spPr bwMode="auto">
          <a:xfrm>
            <a:off x="8150565" y="2911670"/>
            <a:ext cx="216024" cy="1420577"/>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8" name="AutoShape 5"/>
          <p:cNvCxnSpPr>
            <a:cxnSpLocks noChangeShapeType="1"/>
          </p:cNvCxnSpPr>
          <p:nvPr/>
        </p:nvCxnSpPr>
        <p:spPr bwMode="auto">
          <a:xfrm>
            <a:off x="9801549" y="3031203"/>
            <a:ext cx="0" cy="2298462"/>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9" name="Text Box 10"/>
          <p:cNvSpPr txBox="1">
            <a:spLocks noChangeArrowheads="1"/>
          </p:cNvSpPr>
          <p:nvPr/>
        </p:nvSpPr>
        <p:spPr bwMode="auto">
          <a:xfrm>
            <a:off x="6878055" y="2754204"/>
            <a:ext cx="1380523" cy="276987"/>
          </a:xfrm>
          <a:prstGeom prst="rect">
            <a:avLst/>
          </a:prstGeom>
          <a:noFill/>
          <a:extLst/>
        </p:spPr>
        <p:txBody>
          <a:bodyPr wrap="square" lIns="91430" tIns="45714" rIns="91430" bIns="45714" rtlCol="0">
            <a:spAutoFit/>
          </a:bodyPr>
          <a:lstStyle>
            <a:defPPr>
              <a:defRPr lang="en-US"/>
            </a:defPPr>
            <a:lvl1pPr algn="ctr">
              <a:defRPr sz="1100">
                <a:solidFill>
                  <a:schemeClr val="accent4">
                    <a:lumMod val="75000"/>
                    <a:lumOff val="25000"/>
                  </a:schemeClr>
                </a:solidFill>
              </a:defRPr>
            </a:lvl1pPr>
          </a:lstStyle>
          <a:p>
            <a:r>
              <a:rPr lang="en-US" sz="1200" dirty="0">
                <a:solidFill>
                  <a:schemeClr val="tx1"/>
                </a:solidFill>
              </a:rPr>
              <a:t>Filtrate port</a:t>
            </a:r>
          </a:p>
        </p:txBody>
      </p:sp>
      <p:sp>
        <p:nvSpPr>
          <p:cNvPr id="41" name="CasellaDiTesto 40"/>
          <p:cNvSpPr txBox="1"/>
          <p:nvPr/>
        </p:nvSpPr>
        <p:spPr>
          <a:xfrm>
            <a:off x="871908" y="1269555"/>
            <a:ext cx="5184576" cy="4142660"/>
          </a:xfrm>
          <a:prstGeom prst="rect">
            <a:avLst/>
          </a:prstGeom>
          <a:noFill/>
        </p:spPr>
        <p:txBody>
          <a:bodyPr wrap="square" lIns="91430" tIns="45714" rIns="91430" bIns="45714" rtlCol="0">
            <a:spAutoFit/>
          </a:bodyPr>
          <a:lstStyle/>
          <a:p>
            <a:pPr marL="93652" indent="-93652" algn="just">
              <a:lnSpc>
                <a:spcPct val="150000"/>
              </a:lnSpc>
              <a:spcBef>
                <a:spcPct val="20000"/>
              </a:spcBef>
              <a:buSzPct val="100000"/>
              <a:buFont typeface="Arial" panose="020B0604020202020204" pitchFamily="34" charset="0"/>
              <a:buChar char="•"/>
              <a:tabLst>
                <a:tab pos="271432" algn="l"/>
              </a:tabLst>
            </a:pPr>
            <a:r>
              <a:rPr lang="en-US" altLang="it-IT" sz="1400" dirty="0">
                <a:ea typeface="ＭＳ Ｐゴシック" pitchFamily="34" charset="-128"/>
                <a:cs typeface="ＭＳ Ｐゴシック" pitchFamily="-116" charset="-128"/>
              </a:rPr>
              <a:t>Filter presses can feature </a:t>
            </a:r>
            <a:r>
              <a:rPr lang="en-US" altLang="it-IT" sz="1400" b="1" dirty="0">
                <a:ea typeface="ＭＳ Ｐゴシック" pitchFamily="34" charset="-128"/>
                <a:cs typeface="ＭＳ Ｐゴシック" pitchFamily="-116" charset="-128"/>
              </a:rPr>
              <a:t>recessed</a:t>
            </a:r>
            <a:r>
              <a:rPr lang="en-US" altLang="it-IT" sz="1400" dirty="0">
                <a:ea typeface="ＭＳ Ｐゴシック" pitchFamily="34" charset="-128"/>
                <a:cs typeface="ＭＳ Ｐゴシック" pitchFamily="-116" charset="-128"/>
              </a:rPr>
              <a:t> or </a:t>
            </a:r>
            <a:r>
              <a:rPr lang="en-US" altLang="it-IT" sz="1400" b="1" dirty="0">
                <a:ea typeface="ＭＳ Ｐゴシック" pitchFamily="34" charset="-128"/>
                <a:cs typeface="ＭＳ Ｐゴシック" pitchFamily="-116" charset="-128"/>
              </a:rPr>
              <a:t>membrane</a:t>
            </a:r>
            <a:r>
              <a:rPr lang="en-US" altLang="it-IT" sz="1400" dirty="0">
                <a:ea typeface="ＭＳ Ｐゴシック" pitchFamily="34" charset="-128"/>
                <a:cs typeface="ＭＳ Ｐゴシック" pitchFamily="-116" charset="-128"/>
              </a:rPr>
              <a:t> plates;</a:t>
            </a:r>
          </a:p>
          <a:p>
            <a:pPr marL="93652" indent="-93652" algn="just">
              <a:lnSpc>
                <a:spcPct val="150000"/>
              </a:lnSpc>
              <a:spcBef>
                <a:spcPct val="20000"/>
              </a:spcBef>
              <a:buSzPct val="100000"/>
              <a:buFont typeface="Arial" panose="020B0604020202020204" pitchFamily="34" charset="0"/>
              <a:buChar char="•"/>
              <a:tabLst>
                <a:tab pos="271432" algn="l"/>
              </a:tabLst>
            </a:pPr>
            <a:r>
              <a:rPr lang="en-US" altLang="it-IT" sz="1400" dirty="0">
                <a:ea typeface="ＭＳ Ｐゴシック" pitchFamily="34" charset="-128"/>
                <a:cs typeface="ＭＳ Ｐゴシック" pitchFamily="-116" charset="-128"/>
              </a:rPr>
              <a:t>Plates are squared or rectangular polypropylene (in most of the cases) elements with chambers cut into both sides. Chamber depth can vary;  </a:t>
            </a:r>
          </a:p>
          <a:p>
            <a:pPr marL="93652" indent="-93652" algn="just">
              <a:lnSpc>
                <a:spcPct val="150000"/>
              </a:lnSpc>
              <a:spcBef>
                <a:spcPct val="20000"/>
              </a:spcBef>
              <a:buSzPct val="100000"/>
              <a:buFont typeface="Arial" panose="020B0604020202020204" pitchFamily="34" charset="0"/>
              <a:buChar char="•"/>
              <a:tabLst>
                <a:tab pos="271432" algn="l"/>
              </a:tabLst>
            </a:pPr>
            <a:r>
              <a:rPr lang="en-US" altLang="it-IT" sz="1400" dirty="0">
                <a:ea typeface="ＭＳ Ｐゴシック" pitchFamily="34" charset="-128"/>
                <a:cs typeface="ＭＳ Ｐゴシック" pitchFamily="-116" charset="-128"/>
              </a:rPr>
              <a:t>Membranes can be </a:t>
            </a:r>
            <a:r>
              <a:rPr lang="en-US" altLang="it-IT" sz="1400" i="1" dirty="0">
                <a:ea typeface="ＭＳ Ｐゴシック" pitchFamily="34" charset="-128"/>
                <a:cs typeface="ＭＳ Ｐゴシック" pitchFamily="-116" charset="-128"/>
              </a:rPr>
              <a:t>welded-on</a:t>
            </a:r>
            <a:r>
              <a:rPr lang="en-US" altLang="it-IT" sz="1400" dirty="0">
                <a:ea typeface="ＭＳ Ｐゴシック" pitchFamily="34" charset="-128"/>
                <a:cs typeface="ＭＳ Ｐゴシック" pitchFamily="-116" charset="-128"/>
              </a:rPr>
              <a:t> or </a:t>
            </a:r>
            <a:r>
              <a:rPr lang="en-US" altLang="it-IT" sz="1400" i="1" dirty="0">
                <a:ea typeface="ＭＳ Ｐゴシック" pitchFamily="34" charset="-128"/>
                <a:cs typeface="ＭＳ Ｐゴシック" pitchFamily="-116" charset="-128"/>
              </a:rPr>
              <a:t>replaceable </a:t>
            </a:r>
            <a:r>
              <a:rPr lang="en-US" altLang="it-IT" sz="1400" dirty="0">
                <a:ea typeface="ＭＳ Ｐゴシック" pitchFamily="34" charset="-128"/>
                <a:cs typeface="ＭＳ Ｐゴシック" pitchFamily="-116" charset="-128"/>
              </a:rPr>
              <a:t>and come in different materials (according to process);</a:t>
            </a:r>
          </a:p>
          <a:p>
            <a:pPr marL="93652" indent="-93652" algn="just">
              <a:lnSpc>
                <a:spcPct val="150000"/>
              </a:lnSpc>
              <a:spcBef>
                <a:spcPct val="20000"/>
              </a:spcBef>
              <a:buSzPct val="100000"/>
              <a:buFont typeface="Arial" panose="020B0604020202020204" pitchFamily="34" charset="0"/>
              <a:buChar char="•"/>
              <a:tabLst>
                <a:tab pos="271432" algn="l"/>
              </a:tabLst>
            </a:pPr>
            <a:r>
              <a:rPr lang="en-US" altLang="it-IT" sz="1400" dirty="0">
                <a:ea typeface="ＭＳ Ｐゴシック" pitchFamily="34" charset="-128"/>
                <a:cs typeface="ＭＳ Ｐゴシック" pitchFamily="-116" charset="-128"/>
              </a:rPr>
              <a:t>Purpose of the membranes is to further reduce the moisture content in the cake or just keep the cake firm (avoiding cracks) during the process;</a:t>
            </a:r>
          </a:p>
          <a:p>
            <a:pPr marL="93652" indent="-93652" algn="just">
              <a:lnSpc>
                <a:spcPct val="150000"/>
              </a:lnSpc>
              <a:spcBef>
                <a:spcPct val="20000"/>
              </a:spcBef>
              <a:buSzPct val="100000"/>
              <a:buFont typeface="Arial" panose="020B0604020202020204" pitchFamily="34" charset="0"/>
              <a:buChar char="•"/>
              <a:tabLst>
                <a:tab pos="271432" algn="l"/>
              </a:tabLst>
            </a:pPr>
            <a:r>
              <a:rPr lang="en-US" sz="1400" dirty="0"/>
              <a:t>Membranes are inflated with either air or water. For safety reasons, as well as to reduce power consumption, we use water as inflation medium.</a:t>
            </a:r>
          </a:p>
        </p:txBody>
      </p:sp>
      <p:pic>
        <p:nvPicPr>
          <p:cNvPr id="14" name="Immagin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902664828"/>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Filter cloth</a:t>
            </a:r>
            <a:endParaRPr lang="en-US" sz="5000" dirty="0">
              <a:solidFill>
                <a:schemeClr val="tx2">
                  <a:lumMod val="75000"/>
                </a:schemeClr>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16</a:t>
            </a:fld>
            <a:endParaRPr lang="en-US" dirty="0"/>
          </a:p>
        </p:txBody>
      </p:sp>
      <p:cxnSp>
        <p:nvCxnSpPr>
          <p:cNvPr id="14" name="Straight Connector 6"/>
          <p:cNvCxnSpPr/>
          <p:nvPr/>
        </p:nvCxnSpPr>
        <p:spPr bwMode="auto">
          <a:xfrm>
            <a:off x="6093619" y="2022545"/>
            <a:ext cx="0" cy="4093634"/>
          </a:xfrm>
          <a:prstGeom prst="line">
            <a:avLst/>
          </a:prstGeom>
          <a:noFill/>
          <a:ln w="9525" cap="flat" cmpd="sng" algn="ctr">
            <a:solidFill>
              <a:srgbClr val="002740"/>
            </a:solidFill>
            <a:prstDash val="dashDot"/>
            <a:round/>
            <a:headEnd type="none" w="med" len="med"/>
            <a:tailEnd type="none" w="med" len="med"/>
          </a:ln>
          <a:effectLst/>
        </p:spPr>
      </p:cxnSp>
      <p:sp>
        <p:nvSpPr>
          <p:cNvPr id="15" name="TextBox 8"/>
          <p:cNvSpPr txBox="1"/>
          <p:nvPr/>
        </p:nvSpPr>
        <p:spPr>
          <a:xfrm>
            <a:off x="786412" y="1203981"/>
            <a:ext cx="4241801" cy="461653"/>
          </a:xfrm>
          <a:prstGeom prst="rect">
            <a:avLst/>
          </a:prstGeom>
          <a:noFill/>
        </p:spPr>
        <p:txBody>
          <a:bodyPr wrap="square" lIns="91430" tIns="45714" rIns="91430" bIns="45714" rtlCol="0">
            <a:spAutoFit/>
          </a:bodyPr>
          <a:lstStyle/>
          <a:p>
            <a:pPr algn="ctr" defTabSz="457149">
              <a:defRPr/>
            </a:pPr>
            <a:r>
              <a:rPr lang="en-US" sz="2400" b="1" dirty="0">
                <a:solidFill>
                  <a:schemeClr val="tx2">
                    <a:lumMod val="75000"/>
                  </a:schemeClr>
                </a:solidFill>
                <a:ea typeface="+mj-ea"/>
                <a:cs typeface="+mj-cs"/>
              </a:rPr>
              <a:t>Barrel neck</a:t>
            </a:r>
          </a:p>
        </p:txBody>
      </p:sp>
      <p:sp>
        <p:nvSpPr>
          <p:cNvPr id="16" name="TextBox 9"/>
          <p:cNvSpPr txBox="1"/>
          <p:nvPr/>
        </p:nvSpPr>
        <p:spPr>
          <a:xfrm>
            <a:off x="6862038" y="1182611"/>
            <a:ext cx="4241801" cy="461653"/>
          </a:xfrm>
          <a:prstGeom prst="rect">
            <a:avLst/>
          </a:prstGeom>
          <a:noFill/>
        </p:spPr>
        <p:txBody>
          <a:bodyPr wrap="square" lIns="91430" tIns="45714" rIns="91430" bIns="45714" rtlCol="0">
            <a:spAutoFit/>
          </a:bodyPr>
          <a:lstStyle/>
          <a:p>
            <a:pPr algn="ctr" defTabSz="457149">
              <a:defRPr/>
            </a:pPr>
            <a:r>
              <a:rPr lang="en-US" sz="2400" b="1" dirty="0">
                <a:solidFill>
                  <a:schemeClr val="tx2">
                    <a:lumMod val="75000"/>
                  </a:schemeClr>
                </a:solidFill>
                <a:ea typeface="+mj-ea"/>
                <a:cs typeface="+mj-cs"/>
              </a:rPr>
              <a:t>Single cloth + feed shoe</a:t>
            </a:r>
          </a:p>
        </p:txBody>
      </p:sp>
      <p:pic>
        <p:nvPicPr>
          <p:cNvPr id="19" name="Picture 2" descr="VPA_12_dukhängning kopiera"/>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r="21774" b="7058"/>
          <a:stretch/>
        </p:blipFill>
        <p:spPr bwMode="auto">
          <a:xfrm>
            <a:off x="6853361" y="4307455"/>
            <a:ext cx="1464121" cy="1789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J:\FAST FP Core\FAST FP\Suppliers\Envirotech\Meeting 180915\5.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4207" r="5520"/>
          <a:stretch/>
        </p:blipFill>
        <p:spPr bwMode="auto">
          <a:xfrm rot="16200000">
            <a:off x="9844488" y="4524446"/>
            <a:ext cx="1453681" cy="1358184"/>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21" name="Picture 2" descr="J:\FAST FP Core\FAST FP\Suppliers\Envirotech\Meeting 180915\6.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0157" r="9960"/>
          <a:stretch/>
        </p:blipFill>
        <p:spPr bwMode="auto">
          <a:xfrm rot="16200000">
            <a:off x="8273078" y="4550636"/>
            <a:ext cx="1452896" cy="136408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2" name="Picture 2">
            <a:hlinkClick r:id="rId6" action="ppaction://hlinkfile"/>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65"/>
          <a:stretch/>
        </p:blipFill>
        <p:spPr bwMode="auto">
          <a:xfrm>
            <a:off x="6885707" y="1779911"/>
            <a:ext cx="4364712" cy="2527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Immagin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pic>
        <p:nvPicPr>
          <p:cNvPr id="2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059" y="1779910"/>
            <a:ext cx="2736304" cy="3797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descr="http://www.testori.it/image/products/cloth_1-2-7g.jpg">
            <a:hlinkClick r:id="rId10"/>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3213299" y="4216304"/>
            <a:ext cx="2526871" cy="189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129307"/>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Feeding step</a:t>
            </a:r>
          </a:p>
        </p:txBody>
      </p:sp>
      <p:sp>
        <p:nvSpPr>
          <p:cNvPr id="23" name="Segnaposto contenuto 2"/>
          <p:cNvSpPr>
            <a:spLocks noGrp="1"/>
          </p:cNvSpPr>
          <p:nvPr>
            <p:ph idx="1"/>
          </p:nvPr>
        </p:nvSpPr>
        <p:spPr>
          <a:xfrm>
            <a:off x="549004" y="1774522"/>
            <a:ext cx="5429678" cy="2952328"/>
          </a:xfrm>
        </p:spPr>
        <p:txBody>
          <a:bodyPr>
            <a:normAutofit fontScale="92500"/>
          </a:bodyPr>
          <a:lstStyle/>
          <a:p>
            <a:pPr marL="0" indent="0">
              <a:lnSpc>
                <a:spcPct val="200000"/>
              </a:lnSpc>
              <a:buNone/>
            </a:pPr>
            <a:r>
              <a:rPr lang="en-GB" sz="1400" dirty="0"/>
              <a:t>Sludge  feeding  into the filterpress  using a pump.</a:t>
            </a:r>
          </a:p>
          <a:p>
            <a:pPr marL="0" indent="0">
              <a:lnSpc>
                <a:spcPct val="200000"/>
              </a:lnSpc>
              <a:buNone/>
            </a:pPr>
            <a:r>
              <a:rPr lang="en-GB" sz="1400" dirty="0"/>
              <a:t>Once the chambers have been filled with sludge, the pressure of it is increased to the required value: at this point the cloths have trapped the solid phase allowing the free flow of the liquid phase that is directed towards storage tanks through taps placed at side of the plates or, commonly, through outlet flanges located in corner position on the fixed head of the filter.</a:t>
            </a:r>
          </a:p>
        </p:txBody>
      </p:sp>
      <p:sp>
        <p:nvSpPr>
          <p:cNvPr id="3" name="Segnaposto numero diapositiva 2"/>
          <p:cNvSpPr>
            <a:spLocks noGrp="1"/>
          </p:cNvSpPr>
          <p:nvPr>
            <p:ph type="sldNum" sz="quarter" idx="12"/>
          </p:nvPr>
        </p:nvSpPr>
        <p:spPr/>
        <p:txBody>
          <a:bodyPr/>
          <a:lstStyle/>
          <a:p>
            <a:fld id="{AA0AE819-DD02-43C2-93CD-11B638600E9C}" type="slidenum">
              <a:rPr lang="en-US" smtClean="0"/>
              <a:t>17</a:t>
            </a:fld>
            <a:endParaRPr lang="en-US" dirty="0"/>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757" t="11211" r="8650"/>
          <a:stretch>
            <a:fillRect/>
          </a:stretch>
        </p:blipFill>
        <p:spPr bwMode="auto">
          <a:xfrm>
            <a:off x="6885708" y="1557586"/>
            <a:ext cx="4536503" cy="33861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40058012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Double end feeding</a:t>
            </a:r>
          </a:p>
        </p:txBody>
      </p:sp>
      <p:sp>
        <p:nvSpPr>
          <p:cNvPr id="8" name="Segnaposto contenuto 2"/>
          <p:cNvSpPr>
            <a:spLocks noGrp="1"/>
          </p:cNvSpPr>
          <p:nvPr>
            <p:ph idx="1"/>
          </p:nvPr>
        </p:nvSpPr>
        <p:spPr>
          <a:xfrm>
            <a:off x="447916" y="980728"/>
            <a:ext cx="10974295" cy="1873002"/>
          </a:xfrm>
        </p:spPr>
        <p:txBody>
          <a:bodyPr>
            <a:normAutofit/>
          </a:bodyPr>
          <a:lstStyle/>
          <a:p>
            <a:r>
              <a:rPr lang="en-US" sz="1400" dirty="0"/>
              <a:t>This feature consists in feeding the filter press from both sides;</a:t>
            </a:r>
          </a:p>
          <a:p>
            <a:endParaRPr lang="en-US" sz="1400" dirty="0"/>
          </a:p>
          <a:p>
            <a:r>
              <a:rPr lang="en-US" sz="1400" dirty="0"/>
              <a:t>The main reason for this is to improve chamber filling and reduce its speed (to be kept below 3 m/s to avoid cloth/plate abrasion);</a:t>
            </a:r>
          </a:p>
          <a:p>
            <a:endParaRPr lang="en-US" sz="1400" dirty="0"/>
          </a:p>
          <a:p>
            <a:r>
              <a:rPr lang="en-US" sz="1400" dirty="0"/>
              <a:t>Concentrates and tailings are easy to filter and usually quite heavy (S.G.). In case of 50 or more plates, there is a risk that not all the chambers get filled. This generates pressure delta, that may eventually break the plates.</a:t>
            </a:r>
          </a:p>
        </p:txBody>
      </p:sp>
      <p:sp>
        <p:nvSpPr>
          <p:cNvPr id="3" name="Segnaposto numero diapositiva 2"/>
          <p:cNvSpPr>
            <a:spLocks noGrp="1"/>
          </p:cNvSpPr>
          <p:nvPr>
            <p:ph type="sldNum" sz="quarter" idx="12"/>
          </p:nvPr>
        </p:nvSpPr>
        <p:spPr/>
        <p:txBody>
          <a:bodyPr/>
          <a:lstStyle/>
          <a:p>
            <a:fld id="{AA0AE819-DD02-43C2-93CD-11B638600E9C}" type="slidenum">
              <a:rPr lang="en-US" smtClean="0"/>
              <a:t>18</a:t>
            </a:fld>
            <a:endParaRPr lang="en-US" dirty="0"/>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075" y="2725732"/>
            <a:ext cx="9793088" cy="3583027"/>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353035651"/>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End of filtration</a:t>
            </a:r>
          </a:p>
        </p:txBody>
      </p:sp>
      <p:sp>
        <p:nvSpPr>
          <p:cNvPr id="10" name="Segnaposto contenuto 2"/>
          <p:cNvSpPr>
            <a:spLocks noGrp="1"/>
          </p:cNvSpPr>
          <p:nvPr>
            <p:ph idx="1"/>
          </p:nvPr>
        </p:nvSpPr>
        <p:spPr>
          <a:xfrm>
            <a:off x="476995" y="1197547"/>
            <a:ext cx="7200800" cy="5257378"/>
          </a:xfrm>
        </p:spPr>
        <p:txBody>
          <a:bodyPr>
            <a:noAutofit/>
          </a:bodyPr>
          <a:lstStyle/>
          <a:p>
            <a:pPr algn="just">
              <a:buFont typeface="+mj-lt"/>
              <a:buAutoNum type="arabicPeriod"/>
            </a:pPr>
            <a:endParaRPr lang="en-GB" sz="1400" u="sng" dirty="0">
              <a:solidFill>
                <a:prstClr val="black"/>
              </a:solidFill>
            </a:endParaRPr>
          </a:p>
          <a:p>
            <a:pPr algn="just">
              <a:buFont typeface="+mj-lt"/>
              <a:buAutoNum type="arabicPeriod"/>
            </a:pPr>
            <a:r>
              <a:rPr lang="en-GB" sz="1400" u="sng" dirty="0">
                <a:solidFill>
                  <a:prstClr val="black"/>
                </a:solidFill>
              </a:rPr>
              <a:t>Pressure transducer and time</a:t>
            </a:r>
            <a:r>
              <a:rPr lang="en-GB" sz="1400" dirty="0">
                <a:solidFill>
                  <a:prstClr val="black"/>
                </a:solidFill>
              </a:rPr>
              <a:t>: the end of filtration will be achieved when the pressure reaches the maximum value and the time value pre set in the PLC.</a:t>
            </a:r>
          </a:p>
          <a:p>
            <a:pPr algn="just">
              <a:buFont typeface="+mj-lt"/>
              <a:buAutoNum type="arabicPeriod"/>
            </a:pPr>
            <a:endParaRPr lang="en-GB" sz="1400" u="sng" dirty="0">
              <a:solidFill>
                <a:prstClr val="black"/>
              </a:solidFill>
            </a:endParaRPr>
          </a:p>
          <a:p>
            <a:pPr algn="just">
              <a:buFont typeface="+mj-lt"/>
              <a:buAutoNum type="arabicPeriod"/>
            </a:pPr>
            <a:r>
              <a:rPr lang="en-GB" sz="1400" u="sng" dirty="0">
                <a:solidFill>
                  <a:prstClr val="black"/>
                </a:solidFill>
              </a:rPr>
              <a:t>Pressure transducer, filtrate level (in the inspection window or in the lateral launders) and time</a:t>
            </a:r>
            <a:r>
              <a:rPr lang="en-GB" sz="1400" dirty="0">
                <a:solidFill>
                  <a:prstClr val="black"/>
                </a:solidFill>
              </a:rPr>
              <a:t>: the end of filtration will be achieved when the pressure reaches the maximum value and the filtrate is below a set threshold for a time value pre set in the PLC.</a:t>
            </a:r>
          </a:p>
          <a:p>
            <a:pPr algn="just">
              <a:buFont typeface="+mj-lt"/>
              <a:buAutoNum type="arabicPeriod"/>
            </a:pPr>
            <a:endParaRPr lang="en-GB" sz="1400" u="sng" dirty="0">
              <a:solidFill>
                <a:prstClr val="black"/>
              </a:solidFill>
            </a:endParaRPr>
          </a:p>
          <a:p>
            <a:pPr algn="just">
              <a:buFont typeface="+mj-lt"/>
              <a:buAutoNum type="arabicPeriod"/>
            </a:pPr>
            <a:r>
              <a:rPr lang="en-GB" sz="1400" u="sng" dirty="0">
                <a:solidFill>
                  <a:prstClr val="black"/>
                </a:solidFill>
              </a:rPr>
              <a:t>Pressure transducer, flow meter and time</a:t>
            </a:r>
            <a:r>
              <a:rPr lang="en-GB" sz="1400" dirty="0">
                <a:solidFill>
                  <a:prstClr val="black"/>
                </a:solidFill>
              </a:rPr>
              <a:t>: the end of filtration will be achieved when the pressure reaches the maximum value, minimum slurry flow (measured by the flow meter) for a time value pre set in the PLC.</a:t>
            </a:r>
          </a:p>
          <a:p>
            <a:pPr algn="just">
              <a:buFont typeface="+mj-lt"/>
              <a:buAutoNum type="arabicPeriod"/>
            </a:pPr>
            <a:endParaRPr lang="en-GB" sz="1400" dirty="0">
              <a:solidFill>
                <a:prstClr val="black"/>
              </a:solidFill>
            </a:endParaRPr>
          </a:p>
          <a:p>
            <a:pPr algn="just">
              <a:buFont typeface="+mj-lt"/>
              <a:buAutoNum type="arabicPeriod"/>
            </a:pPr>
            <a:r>
              <a:rPr lang="en-GB" sz="1400" u="sng" dirty="0">
                <a:solidFill>
                  <a:prstClr val="black"/>
                </a:solidFill>
              </a:rPr>
              <a:t>Load cells and flow meter (required in case of slurry density variations)</a:t>
            </a:r>
            <a:r>
              <a:rPr lang="en-GB" sz="1400" dirty="0">
                <a:solidFill>
                  <a:prstClr val="black"/>
                </a:solidFill>
              </a:rPr>
              <a:t>: in this case the end of filtration is given by the signal sent by the load cells when the weight of the filter is such that the chambers are full and dehydrated. In case the slurry density varies than also a mass flow meter is required. Load cells are installed below the filter press legs. Load cells also ensure that all the cakes are discharged.</a:t>
            </a:r>
          </a:p>
        </p:txBody>
      </p:sp>
      <p:sp>
        <p:nvSpPr>
          <p:cNvPr id="3" name="Segnaposto numero diapositiva 2"/>
          <p:cNvSpPr>
            <a:spLocks noGrp="1"/>
          </p:cNvSpPr>
          <p:nvPr>
            <p:ph type="sldNum" sz="quarter" idx="12"/>
          </p:nvPr>
        </p:nvSpPr>
        <p:spPr/>
        <p:txBody>
          <a:bodyPr/>
          <a:lstStyle/>
          <a:p>
            <a:fld id="{AA0AE819-DD02-43C2-93CD-11B638600E9C}" type="slidenum">
              <a:rPr lang="en-US" smtClean="0"/>
              <a:t>19</a:t>
            </a:fld>
            <a:endParaRPr lang="en-US" dirty="0"/>
          </a:p>
        </p:txBody>
      </p:sp>
      <p:pic>
        <p:nvPicPr>
          <p:cNvPr id="1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181852" y="2277667"/>
            <a:ext cx="3547287" cy="2420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128461129"/>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GB" sz="5000" dirty="0">
                <a:solidFill>
                  <a:schemeClr val="tx2">
                    <a:lumMod val="75000"/>
                  </a:schemeClr>
                </a:solidFill>
              </a:rPr>
              <a:t>What is a filter press</a:t>
            </a:r>
            <a:endParaRPr lang="en-US" sz="5000" dirty="0">
              <a:solidFill>
                <a:schemeClr val="tx2">
                  <a:lumMod val="75000"/>
                </a:schemeClr>
              </a:solidFill>
            </a:endParaRPr>
          </a:p>
        </p:txBody>
      </p:sp>
      <p:sp>
        <p:nvSpPr>
          <p:cNvPr id="35" name="Segnaposto contenuto 2"/>
          <p:cNvSpPr>
            <a:spLocks noGrp="1"/>
          </p:cNvSpPr>
          <p:nvPr>
            <p:ph idx="1"/>
          </p:nvPr>
        </p:nvSpPr>
        <p:spPr>
          <a:xfrm>
            <a:off x="549004" y="1042909"/>
            <a:ext cx="6212483" cy="5145538"/>
          </a:xfrm>
        </p:spPr>
        <p:txBody>
          <a:bodyPr>
            <a:normAutofit/>
          </a:bodyPr>
          <a:lstStyle/>
          <a:p>
            <a:pPr marL="85716" indent="-85716" algn="just">
              <a:lnSpc>
                <a:spcPct val="150000"/>
              </a:lnSpc>
              <a:buSzPct val="100000"/>
            </a:pPr>
            <a:r>
              <a:rPr lang="en-GB" sz="1400" dirty="0">
                <a:ea typeface="ＭＳ Ｐゴシック" pitchFamily="34" charset="-128"/>
                <a:cs typeface="ＭＳ Ｐゴシック" pitchFamily="-116" charset="-128"/>
              </a:rPr>
              <a:t>The filter press consists of two fixed heads (feeding side and drive side), an overhead beam or two side beams and a moving head containing a pack of vertical rectangular/squared plates; </a:t>
            </a:r>
          </a:p>
          <a:p>
            <a:pPr marL="85716" indent="-85716" algn="just">
              <a:lnSpc>
                <a:spcPct val="150000"/>
              </a:lnSpc>
              <a:buSzPct val="100000"/>
            </a:pPr>
            <a:endParaRPr lang="it-IT" sz="1400" dirty="0">
              <a:ea typeface="ＭＳ Ｐゴシック" pitchFamily="34" charset="-128"/>
              <a:cs typeface="ＭＳ Ｐゴシック" pitchFamily="-116" charset="-128"/>
            </a:endParaRPr>
          </a:p>
          <a:p>
            <a:pPr marL="85716" indent="-85716">
              <a:lnSpc>
                <a:spcPct val="150000"/>
              </a:lnSpc>
              <a:buSzPct val="100000"/>
            </a:pPr>
            <a:r>
              <a:rPr lang="en-GB" sz="1400" dirty="0">
                <a:ea typeface="ＭＳ Ｐゴシック" pitchFamily="34" charset="-128"/>
                <a:cs typeface="ＭＳ Ｐゴシック" pitchFamily="-116" charset="-128"/>
              </a:rPr>
              <a:t>Each filter plate is dressed with a filter cloth on both sides and, once pressed together, they form a series of chambers whose number depends on the plate number;</a:t>
            </a:r>
          </a:p>
          <a:p>
            <a:pPr marL="85716" indent="-85716">
              <a:lnSpc>
                <a:spcPct val="150000"/>
              </a:lnSpc>
              <a:buSzPct val="100000"/>
            </a:pPr>
            <a:endParaRPr lang="it-IT" sz="1400" dirty="0">
              <a:ea typeface="ＭＳ Ｐゴシック" pitchFamily="34" charset="-128"/>
              <a:cs typeface="ＭＳ Ｐゴシック" pitchFamily="-116" charset="-128"/>
            </a:endParaRPr>
          </a:p>
          <a:p>
            <a:pPr marL="85716" indent="-85716" algn="just">
              <a:lnSpc>
                <a:spcPct val="150000"/>
              </a:lnSpc>
              <a:buSzPct val="100000"/>
            </a:pPr>
            <a:r>
              <a:rPr lang="en-GB" sz="1400" dirty="0">
                <a:ea typeface="ＭＳ Ｐゴシック" pitchFamily="34" charset="-128"/>
                <a:cs typeface="ＭＳ Ｐゴシック" pitchFamily="-116" charset="-128"/>
              </a:rPr>
              <a:t>The fixed head feeding side serves as a fixed end to which the feed and filtrate pipes are connected. The moving head moves along the beam and presses the plates together during the filtration cycle by a hydraulic or mechanical mechanism. The plates have a feed port and 2-4 filtrate ports running along the entire length of the filter press, so that all the chambers of the plate pack are connected together.</a:t>
            </a:r>
            <a:endParaRPr lang="it-IT" sz="1400" dirty="0">
              <a:ea typeface="ＭＳ Ｐゴシック" pitchFamily="34" charset="-128"/>
              <a:cs typeface="ＭＳ Ｐゴシック" pitchFamily="-116" charset="-128"/>
            </a:endParaRPr>
          </a:p>
          <a:p>
            <a:pPr marL="0" indent="0">
              <a:buNone/>
            </a:pPr>
            <a:endParaRPr lang="en-US" sz="2900" dirty="0"/>
          </a:p>
        </p:txBody>
      </p:sp>
      <p:sp>
        <p:nvSpPr>
          <p:cNvPr id="3" name="Segnaposto numero diapositiva 2"/>
          <p:cNvSpPr>
            <a:spLocks noGrp="1"/>
          </p:cNvSpPr>
          <p:nvPr>
            <p:ph type="sldNum" sz="quarter" idx="12"/>
          </p:nvPr>
        </p:nvSpPr>
        <p:spPr/>
        <p:txBody>
          <a:bodyPr/>
          <a:lstStyle/>
          <a:p>
            <a:fld id="{AA0AE819-DD02-43C2-93CD-11B638600E9C}" type="slidenum">
              <a:rPr lang="en-US" smtClean="0"/>
              <a:t>2</a:t>
            </a:fld>
            <a:endParaRPr lang="en-US" dirty="0"/>
          </a:p>
        </p:txBody>
      </p:sp>
      <p:pic>
        <p:nvPicPr>
          <p:cNvPr id="27" name="Immagin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3906" y="1053158"/>
            <a:ext cx="2947802" cy="1769511"/>
          </a:xfrm>
          <a:prstGeom prst="rect">
            <a:avLst/>
          </a:prstGeom>
        </p:spPr>
      </p:pic>
      <p:sp>
        <p:nvSpPr>
          <p:cNvPr id="28" name="TextBox 6"/>
          <p:cNvSpPr txBox="1"/>
          <p:nvPr/>
        </p:nvSpPr>
        <p:spPr>
          <a:xfrm>
            <a:off x="10147338" y="3523899"/>
            <a:ext cx="1368151" cy="261598"/>
          </a:xfrm>
          <a:prstGeom prst="rect">
            <a:avLst/>
          </a:prstGeom>
          <a:noFill/>
        </p:spPr>
        <p:txBody>
          <a:bodyPr wrap="square" lIns="91430" tIns="45714" rIns="91430" bIns="45714" rtlCol="0">
            <a:spAutoFit/>
          </a:bodyPr>
          <a:lstStyle/>
          <a:p>
            <a:pPr algn="ctr"/>
            <a:r>
              <a:rPr lang="it-IT" sz="1100" dirty="0"/>
              <a:t>Moving head</a:t>
            </a:r>
          </a:p>
        </p:txBody>
      </p:sp>
      <p:cxnSp>
        <p:nvCxnSpPr>
          <p:cNvPr id="33" name="Straight Arrow Connector 7"/>
          <p:cNvCxnSpPr>
            <a:stCxn id="28" idx="0"/>
          </p:cNvCxnSpPr>
          <p:nvPr/>
        </p:nvCxnSpPr>
        <p:spPr bwMode="auto">
          <a:xfrm flipH="1" flipV="1">
            <a:off x="10687397" y="2129847"/>
            <a:ext cx="144017" cy="1394052"/>
          </a:xfrm>
          <a:prstGeom prst="straightConnector1">
            <a:avLst/>
          </a:prstGeom>
          <a:noFill/>
          <a:ln w="9525" cap="flat" cmpd="sng" algn="ctr">
            <a:solidFill>
              <a:srgbClr val="FF0000"/>
            </a:solidFill>
            <a:prstDash val="solid"/>
            <a:round/>
            <a:headEnd type="none" w="med" len="med"/>
            <a:tailEnd type="arrow"/>
          </a:ln>
          <a:effectLst/>
        </p:spPr>
      </p:cxnSp>
      <p:cxnSp>
        <p:nvCxnSpPr>
          <p:cNvPr id="34" name="Straight Arrow Connector 8"/>
          <p:cNvCxnSpPr>
            <a:stCxn id="28" idx="2"/>
          </p:cNvCxnSpPr>
          <p:nvPr/>
        </p:nvCxnSpPr>
        <p:spPr bwMode="auto">
          <a:xfrm flipH="1">
            <a:off x="10831413" y="3785497"/>
            <a:ext cx="1" cy="458485"/>
          </a:xfrm>
          <a:prstGeom prst="straightConnector1">
            <a:avLst/>
          </a:prstGeom>
          <a:noFill/>
          <a:ln w="9525" cap="flat" cmpd="sng" algn="ctr">
            <a:solidFill>
              <a:srgbClr val="FF0000"/>
            </a:solidFill>
            <a:prstDash val="solid"/>
            <a:round/>
            <a:headEnd type="none" w="med" len="med"/>
            <a:tailEnd type="arrow"/>
          </a:ln>
          <a:effectLst/>
        </p:spPr>
      </p:cxnSp>
      <p:sp>
        <p:nvSpPr>
          <p:cNvPr id="36" name="TextBox 9"/>
          <p:cNvSpPr txBox="1"/>
          <p:nvPr/>
        </p:nvSpPr>
        <p:spPr>
          <a:xfrm>
            <a:off x="7915088" y="3451895"/>
            <a:ext cx="1368151" cy="430875"/>
          </a:xfrm>
          <a:prstGeom prst="rect">
            <a:avLst/>
          </a:prstGeom>
          <a:noFill/>
        </p:spPr>
        <p:txBody>
          <a:bodyPr wrap="square" lIns="91430" tIns="45714" rIns="91430" bIns="45714" rtlCol="0">
            <a:spAutoFit/>
          </a:bodyPr>
          <a:lstStyle/>
          <a:p>
            <a:pPr algn="ctr"/>
            <a:r>
              <a:rPr lang="it-IT" sz="1100" dirty="0"/>
              <a:t>Fixed head feeding side</a:t>
            </a:r>
          </a:p>
        </p:txBody>
      </p:sp>
      <p:cxnSp>
        <p:nvCxnSpPr>
          <p:cNvPr id="37" name="Straight Arrow Connector 10"/>
          <p:cNvCxnSpPr>
            <a:stCxn id="36" idx="0"/>
          </p:cNvCxnSpPr>
          <p:nvPr/>
        </p:nvCxnSpPr>
        <p:spPr bwMode="auto">
          <a:xfrm flipV="1">
            <a:off x="8599164" y="1937914"/>
            <a:ext cx="180468" cy="1513981"/>
          </a:xfrm>
          <a:prstGeom prst="straightConnector1">
            <a:avLst/>
          </a:prstGeom>
          <a:noFill/>
          <a:ln w="9525" cap="flat" cmpd="sng" algn="ctr">
            <a:solidFill>
              <a:srgbClr val="FF0000"/>
            </a:solidFill>
            <a:prstDash val="solid"/>
            <a:round/>
            <a:headEnd type="none" w="med" len="med"/>
            <a:tailEnd type="arrow"/>
          </a:ln>
          <a:effectLst/>
        </p:spPr>
      </p:cxnSp>
      <p:cxnSp>
        <p:nvCxnSpPr>
          <p:cNvPr id="38" name="Straight Arrow Connector 11"/>
          <p:cNvCxnSpPr>
            <a:stCxn id="36" idx="2"/>
          </p:cNvCxnSpPr>
          <p:nvPr/>
        </p:nvCxnSpPr>
        <p:spPr bwMode="auto">
          <a:xfrm>
            <a:off x="8599164" y="3882770"/>
            <a:ext cx="0" cy="289204"/>
          </a:xfrm>
          <a:prstGeom prst="straightConnector1">
            <a:avLst/>
          </a:prstGeom>
          <a:noFill/>
          <a:ln w="9525" cap="flat" cmpd="sng" algn="ctr">
            <a:solidFill>
              <a:srgbClr val="FF0000"/>
            </a:solidFill>
            <a:prstDash val="solid"/>
            <a:round/>
            <a:headEnd type="none" w="med" len="med"/>
            <a:tailEnd type="arrow"/>
          </a:ln>
          <a:effectLst/>
        </p:spPr>
      </p:cxnSp>
      <p:sp>
        <p:nvSpPr>
          <p:cNvPr id="39" name="TextBox 12"/>
          <p:cNvSpPr txBox="1"/>
          <p:nvPr/>
        </p:nvSpPr>
        <p:spPr>
          <a:xfrm>
            <a:off x="9104942" y="3573115"/>
            <a:ext cx="1368151" cy="261598"/>
          </a:xfrm>
          <a:prstGeom prst="rect">
            <a:avLst/>
          </a:prstGeom>
          <a:noFill/>
        </p:spPr>
        <p:txBody>
          <a:bodyPr wrap="square" lIns="91430" tIns="45714" rIns="91430" bIns="45714" rtlCol="0">
            <a:spAutoFit/>
          </a:bodyPr>
          <a:lstStyle/>
          <a:p>
            <a:pPr algn="ctr"/>
            <a:r>
              <a:rPr lang="it-IT" sz="1100" dirty="0"/>
              <a:t>Plates</a:t>
            </a:r>
          </a:p>
        </p:txBody>
      </p:sp>
      <p:cxnSp>
        <p:nvCxnSpPr>
          <p:cNvPr id="40" name="Straight Arrow Connector 13"/>
          <p:cNvCxnSpPr>
            <a:stCxn id="39" idx="0"/>
          </p:cNvCxnSpPr>
          <p:nvPr/>
        </p:nvCxnSpPr>
        <p:spPr bwMode="auto">
          <a:xfrm flipV="1">
            <a:off x="9789018" y="2203019"/>
            <a:ext cx="358320" cy="1370096"/>
          </a:xfrm>
          <a:prstGeom prst="straightConnector1">
            <a:avLst/>
          </a:prstGeom>
          <a:noFill/>
          <a:ln w="9525" cap="flat" cmpd="sng" algn="ctr">
            <a:solidFill>
              <a:srgbClr val="FF0000"/>
            </a:solidFill>
            <a:prstDash val="solid"/>
            <a:round/>
            <a:headEnd type="none" w="med" len="med"/>
            <a:tailEnd type="arrow"/>
          </a:ln>
          <a:effectLst/>
        </p:spPr>
      </p:cxnSp>
      <p:cxnSp>
        <p:nvCxnSpPr>
          <p:cNvPr id="41" name="Straight Arrow Connector 14"/>
          <p:cNvCxnSpPr>
            <a:stCxn id="39" idx="2"/>
          </p:cNvCxnSpPr>
          <p:nvPr/>
        </p:nvCxnSpPr>
        <p:spPr bwMode="auto">
          <a:xfrm>
            <a:off x="9789018" y="3834713"/>
            <a:ext cx="70285" cy="409269"/>
          </a:xfrm>
          <a:prstGeom prst="straightConnector1">
            <a:avLst/>
          </a:prstGeom>
          <a:noFill/>
          <a:ln w="9525" cap="flat" cmpd="sng" algn="ctr">
            <a:solidFill>
              <a:srgbClr val="FF0000"/>
            </a:solidFill>
            <a:prstDash val="solid"/>
            <a:round/>
            <a:headEnd type="none" w="med" len="med"/>
            <a:tailEnd type="arrow"/>
          </a:ln>
          <a:effectLst/>
        </p:spPr>
      </p:cxnSp>
      <p:sp>
        <p:nvSpPr>
          <p:cNvPr id="42" name="TextBox 15"/>
          <p:cNvSpPr txBox="1"/>
          <p:nvPr/>
        </p:nvSpPr>
        <p:spPr>
          <a:xfrm>
            <a:off x="10003321" y="6142610"/>
            <a:ext cx="1368151" cy="261598"/>
          </a:xfrm>
          <a:prstGeom prst="rect">
            <a:avLst/>
          </a:prstGeom>
          <a:noFill/>
        </p:spPr>
        <p:txBody>
          <a:bodyPr wrap="square" lIns="91430" tIns="45714" rIns="91430" bIns="45714" rtlCol="0">
            <a:spAutoFit/>
          </a:bodyPr>
          <a:lstStyle/>
          <a:p>
            <a:pPr algn="ctr"/>
            <a:r>
              <a:rPr lang="it-IT" sz="1100" dirty="0"/>
              <a:t>Filter cloths</a:t>
            </a:r>
          </a:p>
        </p:txBody>
      </p:sp>
      <p:cxnSp>
        <p:nvCxnSpPr>
          <p:cNvPr id="43" name="Straight Arrow Connector 16"/>
          <p:cNvCxnSpPr>
            <a:stCxn id="42" idx="0"/>
          </p:cNvCxnSpPr>
          <p:nvPr/>
        </p:nvCxnSpPr>
        <p:spPr bwMode="auto">
          <a:xfrm flipH="1" flipV="1">
            <a:off x="10489376" y="5847482"/>
            <a:ext cx="198021" cy="295128"/>
          </a:xfrm>
          <a:prstGeom prst="straightConnector1">
            <a:avLst/>
          </a:prstGeom>
          <a:noFill/>
          <a:ln w="9525" cap="flat" cmpd="sng" algn="ctr">
            <a:solidFill>
              <a:srgbClr val="FF0000"/>
            </a:solidFill>
            <a:prstDash val="solid"/>
            <a:round/>
            <a:headEnd type="none" w="med" len="med"/>
            <a:tailEnd type="arrow"/>
          </a:ln>
          <a:effectLst/>
        </p:spPr>
      </p:cxnSp>
      <p:sp>
        <p:nvSpPr>
          <p:cNvPr id="44" name="TextBox 17"/>
          <p:cNvSpPr txBox="1"/>
          <p:nvPr/>
        </p:nvSpPr>
        <p:spPr>
          <a:xfrm>
            <a:off x="7331643" y="4461572"/>
            <a:ext cx="1368151" cy="430875"/>
          </a:xfrm>
          <a:prstGeom prst="rect">
            <a:avLst/>
          </a:prstGeom>
          <a:noFill/>
        </p:spPr>
        <p:txBody>
          <a:bodyPr wrap="square" lIns="91430" tIns="45714" rIns="91430" bIns="45714" rtlCol="0">
            <a:spAutoFit/>
          </a:bodyPr>
          <a:lstStyle/>
          <a:p>
            <a:pPr algn="ctr"/>
            <a:r>
              <a:rPr lang="it-IT" sz="1100" dirty="0"/>
              <a:t>Feeding port (slurry)</a:t>
            </a:r>
          </a:p>
        </p:txBody>
      </p:sp>
      <p:sp>
        <p:nvSpPr>
          <p:cNvPr id="45" name="TextBox 18"/>
          <p:cNvSpPr txBox="1"/>
          <p:nvPr/>
        </p:nvSpPr>
        <p:spPr>
          <a:xfrm>
            <a:off x="7636031" y="6269968"/>
            <a:ext cx="1368151" cy="261598"/>
          </a:xfrm>
          <a:prstGeom prst="rect">
            <a:avLst/>
          </a:prstGeom>
          <a:noFill/>
        </p:spPr>
        <p:txBody>
          <a:bodyPr wrap="square" lIns="91430" tIns="45714" rIns="91430" bIns="45714" rtlCol="0">
            <a:spAutoFit/>
          </a:bodyPr>
          <a:lstStyle/>
          <a:p>
            <a:pPr algn="ctr"/>
            <a:r>
              <a:rPr lang="it-IT" sz="1100" dirty="0"/>
              <a:t>Filtering port</a:t>
            </a:r>
          </a:p>
        </p:txBody>
      </p:sp>
      <p:cxnSp>
        <p:nvCxnSpPr>
          <p:cNvPr id="46" name="Straight Arrow Connector 19"/>
          <p:cNvCxnSpPr/>
          <p:nvPr/>
        </p:nvCxnSpPr>
        <p:spPr bwMode="auto">
          <a:xfrm flipV="1">
            <a:off x="8347135" y="5691284"/>
            <a:ext cx="198023" cy="654140"/>
          </a:xfrm>
          <a:prstGeom prst="straightConnector1">
            <a:avLst/>
          </a:prstGeom>
          <a:noFill/>
          <a:ln w="9525" cap="flat" cmpd="sng" algn="ctr">
            <a:solidFill>
              <a:srgbClr val="FF0000"/>
            </a:solidFill>
            <a:prstDash val="solid"/>
            <a:round/>
            <a:headEnd type="none" w="med" len="med"/>
            <a:tailEnd type="arrow"/>
          </a:ln>
          <a:effectLst/>
        </p:spPr>
      </p:cxnSp>
      <p:sp>
        <p:nvSpPr>
          <p:cNvPr id="47" name="TextBox 21"/>
          <p:cNvSpPr txBox="1"/>
          <p:nvPr/>
        </p:nvSpPr>
        <p:spPr>
          <a:xfrm>
            <a:off x="8966026" y="787598"/>
            <a:ext cx="1368151" cy="430875"/>
          </a:xfrm>
          <a:prstGeom prst="rect">
            <a:avLst/>
          </a:prstGeom>
          <a:noFill/>
        </p:spPr>
        <p:txBody>
          <a:bodyPr wrap="square" lIns="91430" tIns="45714" rIns="91430" bIns="45714" rtlCol="0">
            <a:spAutoFit/>
          </a:bodyPr>
          <a:lstStyle/>
          <a:p>
            <a:pPr algn="ctr"/>
            <a:r>
              <a:rPr lang="it-IT" sz="1100" dirty="0"/>
              <a:t>Fixed head drive side</a:t>
            </a:r>
          </a:p>
        </p:txBody>
      </p:sp>
      <p:cxnSp>
        <p:nvCxnSpPr>
          <p:cNvPr id="48" name="Straight Arrow Connector 22"/>
          <p:cNvCxnSpPr/>
          <p:nvPr/>
        </p:nvCxnSpPr>
        <p:spPr bwMode="auto">
          <a:xfrm>
            <a:off x="10045864" y="1053158"/>
            <a:ext cx="785549" cy="884755"/>
          </a:xfrm>
          <a:prstGeom prst="straightConnector1">
            <a:avLst/>
          </a:prstGeom>
          <a:noFill/>
          <a:ln w="9525" cap="flat" cmpd="sng" algn="ctr">
            <a:solidFill>
              <a:srgbClr val="FF0000"/>
            </a:solidFill>
            <a:prstDash val="solid"/>
            <a:round/>
            <a:headEnd type="none" w="med" len="med"/>
            <a:tailEnd type="arrow"/>
          </a:ln>
          <a:effectLst/>
        </p:spPr>
      </p:cxnSp>
      <p:pic>
        <p:nvPicPr>
          <p:cNvPr id="49" name="Picture 32" descr="Description: Cross s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8203119" y="4243978"/>
            <a:ext cx="2865752" cy="1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Arrow Connector 11"/>
          <p:cNvCxnSpPr/>
          <p:nvPr/>
        </p:nvCxnSpPr>
        <p:spPr bwMode="auto">
          <a:xfrm>
            <a:off x="8751563" y="4035180"/>
            <a:ext cx="0" cy="289193"/>
          </a:xfrm>
          <a:prstGeom prst="straightConnector1">
            <a:avLst/>
          </a:prstGeom>
          <a:noFill/>
          <a:ln w="9525" cap="flat" cmpd="sng" algn="ctr">
            <a:solidFill>
              <a:srgbClr val="FF0000"/>
            </a:solidFill>
            <a:prstDash val="solid"/>
            <a:round/>
            <a:headEnd type="none" w="med" len="med"/>
            <a:tailEnd type="arrow"/>
          </a:ln>
          <a:effectLst/>
        </p:spPr>
      </p:cxnSp>
      <p:pic>
        <p:nvPicPr>
          <p:cNvPr id="25" name="Immagin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1457258516"/>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Core blow</a:t>
            </a:r>
          </a:p>
        </p:txBody>
      </p:sp>
      <p:sp>
        <p:nvSpPr>
          <p:cNvPr id="8" name="Segnaposto contenuto 2"/>
          <p:cNvSpPr>
            <a:spLocks noGrp="1"/>
          </p:cNvSpPr>
          <p:nvPr>
            <p:ph idx="1"/>
          </p:nvPr>
        </p:nvSpPr>
        <p:spPr>
          <a:xfrm>
            <a:off x="467544" y="1124745"/>
            <a:ext cx="10666635" cy="1152922"/>
          </a:xfrm>
        </p:spPr>
        <p:txBody>
          <a:bodyPr>
            <a:noAutofit/>
          </a:bodyPr>
          <a:lstStyle/>
          <a:p>
            <a:r>
              <a:rPr lang="en-US" sz="1400" dirty="0"/>
              <a:t>Core blowing is used to remove unfiltered slurry residues left in the feed channel prior to filter press opening. This prevents final product contamination;</a:t>
            </a:r>
          </a:p>
          <a:p>
            <a:endParaRPr lang="en-US" sz="1400" dirty="0"/>
          </a:p>
          <a:p>
            <a:r>
              <a:rPr lang="en-US" sz="1400" dirty="0"/>
              <a:t>Compressed air is blown from the end plate and pushes unfiltered slurry residues back into the slurry tank.</a:t>
            </a:r>
          </a:p>
        </p:txBody>
      </p:sp>
      <p:sp>
        <p:nvSpPr>
          <p:cNvPr id="3" name="Segnaposto numero diapositiva 2"/>
          <p:cNvSpPr>
            <a:spLocks noGrp="1"/>
          </p:cNvSpPr>
          <p:nvPr>
            <p:ph type="sldNum" sz="quarter" idx="12"/>
          </p:nvPr>
        </p:nvSpPr>
        <p:spPr/>
        <p:txBody>
          <a:bodyPr/>
          <a:lstStyle/>
          <a:p>
            <a:fld id="{AA0AE819-DD02-43C2-93CD-11B638600E9C}" type="slidenum">
              <a:rPr lang="en-US" smtClean="0"/>
              <a:t>20</a:t>
            </a:fld>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7082" y="2208828"/>
            <a:ext cx="4654922" cy="399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2" descr="Description: Cross s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878" y="2611225"/>
            <a:ext cx="3632474" cy="203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p:cNvSpPr txBox="1">
            <a:spLocks noChangeArrowheads="1"/>
          </p:cNvSpPr>
          <p:nvPr/>
        </p:nvSpPr>
        <p:spPr bwMode="auto">
          <a:xfrm>
            <a:off x="2181596" y="4745702"/>
            <a:ext cx="891923" cy="307764"/>
          </a:xfrm>
          <a:prstGeom prst="rect">
            <a:avLst/>
          </a:prstGeom>
          <a:noFill/>
          <a:extLst/>
        </p:spPr>
        <p:txBody>
          <a:bodyPr wrap="square" lIns="91430" tIns="45714" rIns="91430" bIns="45714" rtlCol="0">
            <a:spAutoFit/>
          </a:bodyPr>
          <a:lstStyle>
            <a:defPPr>
              <a:defRPr lang="en-US"/>
            </a:defPPr>
            <a:lvl1pPr algn="ctr">
              <a:defRPr sz="1100">
                <a:solidFill>
                  <a:schemeClr val="accent4">
                    <a:lumMod val="75000"/>
                    <a:lumOff val="25000"/>
                  </a:schemeClr>
                </a:solidFill>
              </a:defRPr>
            </a:lvl1pPr>
          </a:lstStyle>
          <a:p>
            <a:pPr defTabSz="457149">
              <a:defRPr/>
            </a:pPr>
            <a:r>
              <a:rPr lang="en-US" sz="1400" dirty="0">
                <a:solidFill>
                  <a:schemeClr val="tx1"/>
                </a:solidFill>
              </a:rPr>
              <a:t>Core</a:t>
            </a:r>
          </a:p>
        </p:txBody>
      </p:sp>
      <p:cxnSp>
        <p:nvCxnSpPr>
          <p:cNvPr id="14" name="Straight Arrow Connector 7"/>
          <p:cNvCxnSpPr>
            <a:stCxn id="13" idx="0"/>
          </p:cNvCxnSpPr>
          <p:nvPr/>
        </p:nvCxnSpPr>
        <p:spPr bwMode="auto">
          <a:xfrm flipV="1">
            <a:off x="2627558" y="3665581"/>
            <a:ext cx="878010" cy="1080121"/>
          </a:xfrm>
          <a:prstGeom prst="straightConnector1">
            <a:avLst/>
          </a:prstGeom>
          <a:noFill/>
          <a:ln w="9525" cap="flat" cmpd="sng" algn="ctr">
            <a:solidFill>
              <a:srgbClr val="002740"/>
            </a:solidFill>
            <a:prstDash val="solid"/>
            <a:round/>
            <a:headEnd type="none" w="med" len="med"/>
            <a:tailEnd type="arrow"/>
          </a:ln>
          <a:effectLst/>
        </p:spPr>
      </p:cxnSp>
      <p:sp>
        <p:nvSpPr>
          <p:cNvPr id="15" name="Left Arrow 8"/>
          <p:cNvSpPr/>
          <p:nvPr/>
        </p:nvSpPr>
        <p:spPr bwMode="auto">
          <a:xfrm>
            <a:off x="5414695" y="3478133"/>
            <a:ext cx="911071" cy="288032"/>
          </a:xfrm>
          <a:prstGeom prst="leftArrow">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53993" tIns="35996" rIns="53993" bIns="35996" numCol="1" rtlCol="0" anchor="t" anchorCtr="0" compatLnSpc="1">
            <a:prstTxWarp prst="textNoShape">
              <a:avLst/>
            </a:prstTxWarp>
          </a:bodyPr>
          <a:lstStyle/>
          <a:p>
            <a:pPr eaLnBrk="0" fontAlgn="base" hangingPunct="0">
              <a:lnSpc>
                <a:spcPct val="110000"/>
              </a:lnSpc>
              <a:spcBef>
                <a:spcPct val="10000"/>
              </a:spcBef>
              <a:spcAft>
                <a:spcPct val="0"/>
              </a:spcAft>
              <a:defRPr/>
            </a:pPr>
            <a:endParaRPr lang="it-IT" sz="1400" dirty="0">
              <a:solidFill>
                <a:srgbClr val="002740"/>
              </a:solidFill>
              <a:latin typeface="Akzidenz Grotesk BE Light" pitchFamily="34" charset="0"/>
            </a:endParaRPr>
          </a:p>
        </p:txBody>
      </p:sp>
      <p:sp>
        <p:nvSpPr>
          <p:cNvPr id="16" name="Text Box 11"/>
          <p:cNvSpPr txBox="1">
            <a:spLocks noChangeArrowheads="1"/>
          </p:cNvSpPr>
          <p:nvPr/>
        </p:nvSpPr>
        <p:spPr bwMode="auto">
          <a:xfrm>
            <a:off x="5984283" y="3236082"/>
            <a:ext cx="1319026" cy="523208"/>
          </a:xfrm>
          <a:prstGeom prst="rect">
            <a:avLst/>
          </a:prstGeom>
          <a:noFill/>
          <a:extLst/>
        </p:spPr>
        <p:txBody>
          <a:bodyPr wrap="square" lIns="91430" tIns="45714" rIns="91430" bIns="45714" rtlCol="0">
            <a:spAutoFit/>
          </a:bodyPr>
          <a:lstStyle>
            <a:defPPr>
              <a:defRPr lang="en-US"/>
            </a:defPPr>
            <a:lvl1pPr algn="ctr">
              <a:defRPr sz="1100">
                <a:solidFill>
                  <a:schemeClr val="accent4">
                    <a:lumMod val="75000"/>
                    <a:lumOff val="25000"/>
                  </a:schemeClr>
                </a:solidFill>
              </a:defRPr>
            </a:lvl1pPr>
          </a:lstStyle>
          <a:p>
            <a:pPr defTabSz="457149">
              <a:defRPr/>
            </a:pPr>
            <a:r>
              <a:rPr lang="en-US" sz="1400" dirty="0">
                <a:solidFill>
                  <a:schemeClr val="tx1"/>
                </a:solidFill>
              </a:rPr>
              <a:t>Compressed Air</a:t>
            </a:r>
          </a:p>
        </p:txBody>
      </p:sp>
      <p:sp>
        <p:nvSpPr>
          <p:cNvPr id="17" name="Text Box 11"/>
          <p:cNvSpPr txBox="1">
            <a:spLocks noChangeArrowheads="1"/>
          </p:cNvSpPr>
          <p:nvPr/>
        </p:nvSpPr>
        <p:spPr bwMode="auto">
          <a:xfrm>
            <a:off x="795111" y="2752417"/>
            <a:ext cx="1288914" cy="523208"/>
          </a:xfrm>
          <a:prstGeom prst="rect">
            <a:avLst/>
          </a:prstGeom>
          <a:noFill/>
          <a:extLst/>
        </p:spPr>
        <p:txBody>
          <a:bodyPr wrap="square" lIns="91430" tIns="45714" rIns="91430" bIns="45714" rtlCol="0">
            <a:spAutoFit/>
          </a:bodyPr>
          <a:lstStyle>
            <a:defPPr>
              <a:defRPr lang="en-US"/>
            </a:defPPr>
            <a:lvl1pPr algn="ctr">
              <a:defRPr sz="1100">
                <a:solidFill>
                  <a:schemeClr val="accent4">
                    <a:lumMod val="75000"/>
                    <a:lumOff val="25000"/>
                  </a:schemeClr>
                </a:solidFill>
              </a:defRPr>
            </a:lvl1pPr>
          </a:lstStyle>
          <a:p>
            <a:pPr defTabSz="457149">
              <a:defRPr/>
            </a:pPr>
            <a:r>
              <a:rPr lang="en-US" sz="1400" dirty="0">
                <a:solidFill>
                  <a:schemeClr val="tx1"/>
                </a:solidFill>
              </a:rPr>
              <a:t>Slurry back in the tank</a:t>
            </a:r>
          </a:p>
        </p:txBody>
      </p:sp>
      <p:sp>
        <p:nvSpPr>
          <p:cNvPr id="18" name="Left Arrow 11"/>
          <p:cNvSpPr/>
          <p:nvPr/>
        </p:nvSpPr>
        <p:spPr bwMode="auto">
          <a:xfrm>
            <a:off x="1112775" y="3483466"/>
            <a:ext cx="455535" cy="288032"/>
          </a:xfrm>
          <a:prstGeom prst="leftArrow">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53993" tIns="35996" rIns="53993" bIns="35996" numCol="1" rtlCol="0" anchor="t" anchorCtr="0" compatLnSpc="1">
            <a:prstTxWarp prst="textNoShape">
              <a:avLst/>
            </a:prstTxWarp>
          </a:bodyPr>
          <a:lstStyle/>
          <a:p>
            <a:pPr eaLnBrk="0" fontAlgn="base" hangingPunct="0">
              <a:lnSpc>
                <a:spcPct val="110000"/>
              </a:lnSpc>
              <a:spcBef>
                <a:spcPct val="10000"/>
              </a:spcBef>
              <a:spcAft>
                <a:spcPct val="0"/>
              </a:spcAft>
              <a:defRPr/>
            </a:pPr>
            <a:endParaRPr lang="it-IT" sz="1400" dirty="0">
              <a:solidFill>
                <a:srgbClr val="002740"/>
              </a:solidFill>
              <a:latin typeface="Akzidenz Grotesk BE Light" pitchFamily="34" charset="0"/>
            </a:endParaRPr>
          </a:p>
        </p:txBody>
      </p:sp>
      <p:pic>
        <p:nvPicPr>
          <p:cNvPr id="19" name="Immagin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1355602681"/>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Cake blowing and cake washing</a:t>
            </a:r>
          </a:p>
        </p:txBody>
      </p:sp>
      <p:sp>
        <p:nvSpPr>
          <p:cNvPr id="19" name="Segnaposto contenuto 2"/>
          <p:cNvSpPr>
            <a:spLocks noGrp="1"/>
          </p:cNvSpPr>
          <p:nvPr>
            <p:ph idx="1"/>
          </p:nvPr>
        </p:nvSpPr>
        <p:spPr>
          <a:xfrm>
            <a:off x="476995" y="1260999"/>
            <a:ext cx="4608513" cy="5257235"/>
          </a:xfrm>
        </p:spPr>
        <p:txBody>
          <a:bodyPr>
            <a:normAutofit/>
          </a:bodyPr>
          <a:lstStyle/>
          <a:p>
            <a:pPr marL="285718" indent="-285718" algn="just" defTabSz="457149">
              <a:lnSpc>
                <a:spcPct val="150000"/>
              </a:lnSpc>
              <a:defRPr/>
            </a:pPr>
            <a:r>
              <a:rPr lang="en-US" sz="1400" u="sng" dirty="0">
                <a:solidFill>
                  <a:srgbClr val="002740"/>
                </a:solidFill>
              </a:rPr>
              <a:t>Cake air blowing</a:t>
            </a:r>
            <a:r>
              <a:rPr lang="en-US" sz="1400" dirty="0">
                <a:solidFill>
                  <a:srgbClr val="002740"/>
                </a:solidFill>
              </a:rPr>
              <a:t>: air blowing is used to remove residual filtrate in the cake by injecting compressed air from the top corner filtrate ports. The residual filtrate is collected by the bottom filtrate ports and removed;</a:t>
            </a:r>
          </a:p>
          <a:p>
            <a:pPr marL="285718" indent="-285718" algn="just" defTabSz="457149">
              <a:lnSpc>
                <a:spcPct val="150000"/>
              </a:lnSpc>
              <a:defRPr/>
            </a:pPr>
            <a:endParaRPr lang="en-US" sz="1400" dirty="0">
              <a:solidFill>
                <a:srgbClr val="002740"/>
              </a:solidFill>
            </a:endParaRPr>
          </a:p>
          <a:p>
            <a:pPr marL="285718" indent="-285718" algn="just" defTabSz="457149">
              <a:lnSpc>
                <a:spcPct val="150000"/>
              </a:lnSpc>
              <a:defRPr/>
            </a:pPr>
            <a:r>
              <a:rPr lang="en-US" sz="1400" u="sng" dirty="0">
                <a:solidFill>
                  <a:srgbClr val="002740"/>
                </a:solidFill>
              </a:rPr>
              <a:t>Cake washing</a:t>
            </a:r>
            <a:r>
              <a:rPr lang="en-US" sz="1400" dirty="0">
                <a:solidFill>
                  <a:srgbClr val="002740"/>
                </a:solidFill>
              </a:rPr>
              <a:t>: aimed at removing chemical substances dissolved in the slurry. Specific washing is pumped into the chambers from the bottom filtrate ports. The washing liquor passes through the cakes and flows out of the two top filtrate ports.</a:t>
            </a:r>
          </a:p>
        </p:txBody>
      </p:sp>
      <p:sp>
        <p:nvSpPr>
          <p:cNvPr id="3" name="Segnaposto numero diapositiva 2"/>
          <p:cNvSpPr>
            <a:spLocks noGrp="1"/>
          </p:cNvSpPr>
          <p:nvPr>
            <p:ph type="sldNum" sz="quarter" idx="12"/>
          </p:nvPr>
        </p:nvSpPr>
        <p:spPr/>
        <p:txBody>
          <a:bodyPr/>
          <a:lstStyle/>
          <a:p>
            <a:fld id="{AA0AE819-DD02-43C2-93CD-11B638600E9C}" type="slidenum">
              <a:rPr lang="en-US" smtClean="0"/>
              <a:t>21</a:t>
            </a:fld>
            <a:endParaRPr lang="en-US" dirty="0"/>
          </a:p>
        </p:txBody>
      </p:sp>
      <p:grpSp>
        <p:nvGrpSpPr>
          <p:cNvPr id="21" name="Group 4"/>
          <p:cNvGrpSpPr/>
          <p:nvPr/>
        </p:nvGrpSpPr>
        <p:grpSpPr>
          <a:xfrm>
            <a:off x="8863240" y="3471754"/>
            <a:ext cx="2160000" cy="2160000"/>
            <a:chOff x="6042660" y="2247900"/>
            <a:chExt cx="2160000" cy="2160000"/>
          </a:xfrm>
        </p:grpSpPr>
        <p:sp>
          <p:nvSpPr>
            <p:cNvPr id="22" name="Rectangle 5"/>
            <p:cNvSpPr/>
            <p:nvPr/>
          </p:nvSpPr>
          <p:spPr bwMode="auto">
            <a:xfrm>
              <a:off x="6042660" y="2247900"/>
              <a:ext cx="2160000" cy="2160000"/>
            </a:xfrm>
            <a:prstGeom prst="rect">
              <a:avLst/>
            </a:prstGeom>
            <a:solidFill>
              <a:schemeClr val="bg1"/>
            </a:solidFill>
            <a:ln w="952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cxnSp>
          <p:nvCxnSpPr>
            <p:cNvPr id="23" name="Straight Connector 6"/>
            <p:cNvCxnSpPr/>
            <p:nvPr/>
          </p:nvCxnSpPr>
          <p:spPr bwMode="auto">
            <a:xfrm>
              <a:off x="6402660" y="2432123"/>
              <a:ext cx="1440000" cy="0"/>
            </a:xfrm>
            <a:prstGeom prst="line">
              <a:avLst/>
            </a:prstGeom>
            <a:noFill/>
            <a:ln w="9525" cap="flat" cmpd="sng" algn="ctr">
              <a:solidFill>
                <a:srgbClr val="002740"/>
              </a:solidFill>
              <a:prstDash val="solid"/>
              <a:round/>
              <a:headEnd type="none" w="med" len="med"/>
              <a:tailEnd type="none" w="med" len="med"/>
            </a:ln>
            <a:effectLst/>
          </p:spPr>
        </p:cxnSp>
        <p:cxnSp>
          <p:nvCxnSpPr>
            <p:cNvPr id="24" name="Straight Connector 7"/>
            <p:cNvCxnSpPr/>
            <p:nvPr/>
          </p:nvCxnSpPr>
          <p:spPr bwMode="auto">
            <a:xfrm>
              <a:off x="6402660" y="4227900"/>
              <a:ext cx="1440000" cy="0"/>
            </a:xfrm>
            <a:prstGeom prst="line">
              <a:avLst/>
            </a:prstGeom>
            <a:noFill/>
            <a:ln w="9525" cap="flat" cmpd="sng" algn="ctr">
              <a:solidFill>
                <a:srgbClr val="002740"/>
              </a:solidFill>
              <a:prstDash val="solid"/>
              <a:round/>
              <a:headEnd type="none" w="med" len="med"/>
              <a:tailEnd type="none" w="med" len="med"/>
            </a:ln>
            <a:effectLst/>
          </p:spPr>
        </p:cxnSp>
        <p:cxnSp>
          <p:nvCxnSpPr>
            <p:cNvPr id="25" name="Straight Connector 8"/>
            <p:cNvCxnSpPr/>
            <p:nvPr/>
          </p:nvCxnSpPr>
          <p:spPr bwMode="auto">
            <a:xfrm>
              <a:off x="6227245" y="2623050"/>
              <a:ext cx="0" cy="1440000"/>
            </a:xfrm>
            <a:prstGeom prst="line">
              <a:avLst/>
            </a:prstGeom>
            <a:noFill/>
            <a:ln w="9525" cap="flat" cmpd="sng" algn="ctr">
              <a:solidFill>
                <a:srgbClr val="002740"/>
              </a:solidFill>
              <a:prstDash val="solid"/>
              <a:round/>
              <a:headEnd type="none" w="med" len="med"/>
              <a:tailEnd type="none" w="med" len="med"/>
            </a:ln>
            <a:effectLst/>
          </p:spPr>
        </p:cxnSp>
        <p:cxnSp>
          <p:nvCxnSpPr>
            <p:cNvPr id="27" name="Straight Connector 9"/>
            <p:cNvCxnSpPr/>
            <p:nvPr/>
          </p:nvCxnSpPr>
          <p:spPr bwMode="auto">
            <a:xfrm>
              <a:off x="8024295" y="2623050"/>
              <a:ext cx="0" cy="1440000"/>
            </a:xfrm>
            <a:prstGeom prst="line">
              <a:avLst/>
            </a:prstGeom>
            <a:noFill/>
            <a:ln w="9525" cap="flat" cmpd="sng" algn="ctr">
              <a:solidFill>
                <a:srgbClr val="002740"/>
              </a:solidFill>
              <a:prstDash val="solid"/>
              <a:round/>
              <a:headEnd type="none" w="med" len="med"/>
              <a:tailEnd type="none" w="med" len="med"/>
            </a:ln>
            <a:effectLst/>
          </p:spPr>
        </p:cxnSp>
        <p:cxnSp>
          <p:nvCxnSpPr>
            <p:cNvPr id="28" name="Straight Connector 10"/>
            <p:cNvCxnSpPr/>
            <p:nvPr/>
          </p:nvCxnSpPr>
          <p:spPr bwMode="auto">
            <a:xfrm flipV="1">
              <a:off x="6227245" y="2436885"/>
              <a:ext cx="175415" cy="186165"/>
            </a:xfrm>
            <a:prstGeom prst="line">
              <a:avLst/>
            </a:prstGeom>
            <a:noFill/>
            <a:ln w="9525" cap="flat" cmpd="sng" algn="ctr">
              <a:solidFill>
                <a:srgbClr val="002740"/>
              </a:solidFill>
              <a:prstDash val="solid"/>
              <a:round/>
              <a:headEnd type="none" w="med" len="med"/>
              <a:tailEnd type="none" w="med" len="med"/>
            </a:ln>
            <a:effectLst/>
          </p:spPr>
        </p:cxnSp>
        <p:cxnSp>
          <p:nvCxnSpPr>
            <p:cNvPr id="29" name="Straight Connector 11"/>
            <p:cNvCxnSpPr/>
            <p:nvPr/>
          </p:nvCxnSpPr>
          <p:spPr bwMode="auto">
            <a:xfrm>
              <a:off x="7842660" y="2432123"/>
              <a:ext cx="181635" cy="190927"/>
            </a:xfrm>
            <a:prstGeom prst="line">
              <a:avLst/>
            </a:prstGeom>
            <a:noFill/>
            <a:ln w="9525" cap="flat" cmpd="sng" algn="ctr">
              <a:solidFill>
                <a:srgbClr val="002740"/>
              </a:solidFill>
              <a:prstDash val="solid"/>
              <a:round/>
              <a:headEnd type="none" w="med" len="med"/>
              <a:tailEnd type="none" w="med" len="med"/>
            </a:ln>
            <a:effectLst/>
          </p:spPr>
        </p:cxnSp>
        <p:cxnSp>
          <p:nvCxnSpPr>
            <p:cNvPr id="30" name="Straight Connector 12"/>
            <p:cNvCxnSpPr/>
            <p:nvPr/>
          </p:nvCxnSpPr>
          <p:spPr bwMode="auto">
            <a:xfrm>
              <a:off x="6227245" y="4063050"/>
              <a:ext cx="175415" cy="164850"/>
            </a:xfrm>
            <a:prstGeom prst="line">
              <a:avLst/>
            </a:prstGeom>
            <a:noFill/>
            <a:ln w="9525" cap="flat" cmpd="sng" algn="ctr">
              <a:solidFill>
                <a:srgbClr val="002740"/>
              </a:solidFill>
              <a:prstDash val="solid"/>
              <a:round/>
              <a:headEnd type="none" w="med" len="med"/>
              <a:tailEnd type="none" w="med" len="med"/>
            </a:ln>
            <a:effectLst/>
          </p:spPr>
        </p:cxnSp>
        <p:cxnSp>
          <p:nvCxnSpPr>
            <p:cNvPr id="31" name="Straight Connector 13"/>
            <p:cNvCxnSpPr/>
            <p:nvPr/>
          </p:nvCxnSpPr>
          <p:spPr bwMode="auto">
            <a:xfrm flipV="1">
              <a:off x="7842660" y="4063050"/>
              <a:ext cx="181635" cy="164850"/>
            </a:xfrm>
            <a:prstGeom prst="line">
              <a:avLst/>
            </a:prstGeom>
            <a:noFill/>
            <a:ln w="9525" cap="flat" cmpd="sng" algn="ctr">
              <a:solidFill>
                <a:srgbClr val="002740"/>
              </a:solidFill>
              <a:prstDash val="solid"/>
              <a:round/>
              <a:headEnd type="none" w="med" len="med"/>
              <a:tailEnd type="none" w="med" len="med"/>
            </a:ln>
            <a:effectLst/>
          </p:spPr>
        </p:cxnSp>
        <p:sp>
          <p:nvSpPr>
            <p:cNvPr id="32" name="Oval 14"/>
            <p:cNvSpPr/>
            <p:nvPr/>
          </p:nvSpPr>
          <p:spPr bwMode="auto">
            <a:xfrm>
              <a:off x="6098952" y="232888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33" name="Oval 15"/>
            <p:cNvSpPr/>
            <p:nvPr/>
          </p:nvSpPr>
          <p:spPr bwMode="auto">
            <a:xfrm>
              <a:off x="7933477" y="232888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34" name="Oval 16"/>
            <p:cNvSpPr/>
            <p:nvPr/>
          </p:nvSpPr>
          <p:spPr bwMode="auto">
            <a:xfrm>
              <a:off x="7933477" y="414547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35" name="Oval 17"/>
            <p:cNvSpPr/>
            <p:nvPr/>
          </p:nvSpPr>
          <p:spPr bwMode="auto">
            <a:xfrm>
              <a:off x="6098952" y="414547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36" name="Oval 18"/>
            <p:cNvSpPr/>
            <p:nvPr/>
          </p:nvSpPr>
          <p:spPr bwMode="auto">
            <a:xfrm>
              <a:off x="6906660" y="3127050"/>
              <a:ext cx="432000" cy="432000"/>
            </a:xfrm>
            <a:prstGeom prst="ellipse">
              <a:avLst/>
            </a:prstGeom>
            <a:solidFill>
              <a:srgbClr val="CC9900">
                <a:alpha val="47059"/>
              </a:srgb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grpSp>
          <p:nvGrpSpPr>
            <p:cNvPr id="37" name="Group 19"/>
            <p:cNvGrpSpPr/>
            <p:nvPr/>
          </p:nvGrpSpPr>
          <p:grpSpPr>
            <a:xfrm>
              <a:off x="6283320" y="2452688"/>
              <a:ext cx="469905" cy="52387"/>
              <a:chOff x="6283320" y="2452688"/>
              <a:chExt cx="469905" cy="52387"/>
            </a:xfrm>
          </p:grpSpPr>
          <p:cxnSp>
            <p:nvCxnSpPr>
              <p:cNvPr id="50" name="Straight Connector 32"/>
              <p:cNvCxnSpPr>
                <a:stCxn id="32" idx="5"/>
              </p:cNvCxnSpPr>
              <p:nvPr/>
            </p:nvCxnSpPr>
            <p:spPr bwMode="auto">
              <a:xfrm flipV="1">
                <a:off x="6283320" y="2505075"/>
                <a:ext cx="469905" cy="0"/>
              </a:xfrm>
              <a:prstGeom prst="line">
                <a:avLst/>
              </a:prstGeom>
              <a:noFill/>
              <a:ln w="3175" cap="flat" cmpd="sng" algn="ctr">
                <a:solidFill>
                  <a:srgbClr val="002740"/>
                </a:solidFill>
                <a:prstDash val="solid"/>
                <a:round/>
                <a:headEnd type="none" w="med" len="med"/>
                <a:tailEnd type="none" w="med" len="med"/>
              </a:ln>
              <a:effectLst/>
            </p:spPr>
          </p:cxnSp>
          <p:cxnSp>
            <p:nvCxnSpPr>
              <p:cNvPr id="51" name="Straight Connector 33"/>
              <p:cNvCxnSpPr/>
              <p:nvPr/>
            </p:nvCxnSpPr>
            <p:spPr bwMode="auto">
              <a:xfrm>
                <a:off x="6314952" y="2452688"/>
                <a:ext cx="438273" cy="0"/>
              </a:xfrm>
              <a:prstGeom prst="line">
                <a:avLst/>
              </a:prstGeom>
              <a:noFill/>
              <a:ln w="3175" cap="flat" cmpd="sng" algn="ctr">
                <a:solidFill>
                  <a:srgbClr val="002740"/>
                </a:solidFill>
                <a:prstDash val="solid"/>
                <a:round/>
                <a:headEnd type="none" w="med" len="med"/>
                <a:tailEnd type="none" w="med" len="med"/>
              </a:ln>
              <a:effectLst/>
            </p:spPr>
          </p:cxnSp>
          <p:cxnSp>
            <p:nvCxnSpPr>
              <p:cNvPr id="52" name="Straight Connector 34"/>
              <p:cNvCxnSpPr/>
              <p:nvPr/>
            </p:nvCxnSpPr>
            <p:spPr bwMode="auto">
              <a:xfrm>
                <a:off x="6753225" y="2452688"/>
                <a:ext cx="0" cy="52387"/>
              </a:xfrm>
              <a:prstGeom prst="line">
                <a:avLst/>
              </a:prstGeom>
              <a:noFill/>
              <a:ln w="3175" cap="flat" cmpd="sng" algn="ctr">
                <a:solidFill>
                  <a:srgbClr val="002740"/>
                </a:solidFill>
                <a:prstDash val="solid"/>
                <a:round/>
                <a:headEnd type="none" w="med" len="med"/>
                <a:tailEnd type="none" w="med" len="med"/>
              </a:ln>
              <a:effectLst/>
            </p:spPr>
          </p:cxnSp>
        </p:grpSp>
        <p:grpSp>
          <p:nvGrpSpPr>
            <p:cNvPr id="38" name="Group 20"/>
            <p:cNvGrpSpPr/>
            <p:nvPr/>
          </p:nvGrpSpPr>
          <p:grpSpPr>
            <a:xfrm flipH="1">
              <a:off x="7492996" y="2451387"/>
              <a:ext cx="469905" cy="52387"/>
              <a:chOff x="6283320" y="2452688"/>
              <a:chExt cx="469905" cy="52387"/>
            </a:xfrm>
          </p:grpSpPr>
          <p:cxnSp>
            <p:nvCxnSpPr>
              <p:cNvPr id="47" name="Straight Connector 29"/>
              <p:cNvCxnSpPr/>
              <p:nvPr/>
            </p:nvCxnSpPr>
            <p:spPr bwMode="auto">
              <a:xfrm>
                <a:off x="6753225" y="2452688"/>
                <a:ext cx="0" cy="52387"/>
              </a:xfrm>
              <a:prstGeom prst="line">
                <a:avLst/>
              </a:prstGeom>
              <a:noFill/>
              <a:ln w="3175" cap="flat" cmpd="sng" algn="ctr">
                <a:solidFill>
                  <a:srgbClr val="002740"/>
                </a:solidFill>
                <a:prstDash val="solid"/>
                <a:round/>
                <a:headEnd type="none" w="med" len="med"/>
                <a:tailEnd type="none" w="med" len="med"/>
              </a:ln>
              <a:effectLst/>
            </p:spPr>
          </p:cxnSp>
          <p:cxnSp>
            <p:nvCxnSpPr>
              <p:cNvPr id="48" name="Straight Connector 30"/>
              <p:cNvCxnSpPr/>
              <p:nvPr/>
            </p:nvCxnSpPr>
            <p:spPr bwMode="auto">
              <a:xfrm flipV="1">
                <a:off x="6283320" y="2505075"/>
                <a:ext cx="469905" cy="0"/>
              </a:xfrm>
              <a:prstGeom prst="line">
                <a:avLst/>
              </a:prstGeom>
              <a:noFill/>
              <a:ln w="3175" cap="flat" cmpd="sng" algn="ctr">
                <a:solidFill>
                  <a:srgbClr val="002740"/>
                </a:solidFill>
                <a:prstDash val="solid"/>
                <a:round/>
                <a:headEnd type="none" w="med" len="med"/>
                <a:tailEnd type="none" w="med" len="med"/>
              </a:ln>
              <a:effectLst/>
            </p:spPr>
          </p:cxnSp>
          <p:cxnSp>
            <p:nvCxnSpPr>
              <p:cNvPr id="49" name="Straight Connector 31"/>
              <p:cNvCxnSpPr/>
              <p:nvPr/>
            </p:nvCxnSpPr>
            <p:spPr bwMode="auto">
              <a:xfrm>
                <a:off x="6314952" y="2452688"/>
                <a:ext cx="438273" cy="0"/>
              </a:xfrm>
              <a:prstGeom prst="line">
                <a:avLst/>
              </a:prstGeom>
              <a:noFill/>
              <a:ln w="3175" cap="flat" cmpd="sng" algn="ctr">
                <a:solidFill>
                  <a:srgbClr val="002740"/>
                </a:solidFill>
                <a:prstDash val="solid"/>
                <a:round/>
                <a:headEnd type="none" w="med" len="med"/>
                <a:tailEnd type="none" w="med" len="med"/>
              </a:ln>
              <a:effectLst/>
            </p:spPr>
          </p:cxnSp>
        </p:grpSp>
        <p:sp>
          <p:nvSpPr>
            <p:cNvPr id="39" name="Oval 21"/>
            <p:cNvSpPr/>
            <p:nvPr/>
          </p:nvSpPr>
          <p:spPr bwMode="auto">
            <a:xfrm>
              <a:off x="6402660"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0" name="Oval 22"/>
            <p:cNvSpPr/>
            <p:nvPr/>
          </p:nvSpPr>
          <p:spPr bwMode="auto">
            <a:xfrm>
              <a:off x="6494094"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1" name="Oval 23"/>
            <p:cNvSpPr/>
            <p:nvPr/>
          </p:nvSpPr>
          <p:spPr bwMode="auto">
            <a:xfrm>
              <a:off x="6585528"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2" name="Oval 24"/>
            <p:cNvSpPr/>
            <p:nvPr/>
          </p:nvSpPr>
          <p:spPr bwMode="auto">
            <a:xfrm>
              <a:off x="6676963"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3" name="Oval 25"/>
            <p:cNvSpPr/>
            <p:nvPr/>
          </p:nvSpPr>
          <p:spPr bwMode="auto">
            <a:xfrm>
              <a:off x="7532357"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4" name="Oval 26"/>
            <p:cNvSpPr/>
            <p:nvPr/>
          </p:nvSpPr>
          <p:spPr bwMode="auto">
            <a:xfrm>
              <a:off x="7623791"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5" name="Oval 27"/>
            <p:cNvSpPr/>
            <p:nvPr/>
          </p:nvSpPr>
          <p:spPr bwMode="auto">
            <a:xfrm>
              <a:off x="7715225"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6" name="Oval 28"/>
            <p:cNvSpPr/>
            <p:nvPr/>
          </p:nvSpPr>
          <p:spPr bwMode="auto">
            <a:xfrm>
              <a:off x="7806660"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grpSp>
      <p:grpSp>
        <p:nvGrpSpPr>
          <p:cNvPr id="53" name="Group 36"/>
          <p:cNvGrpSpPr/>
          <p:nvPr/>
        </p:nvGrpSpPr>
        <p:grpSpPr>
          <a:xfrm>
            <a:off x="7768612" y="2397161"/>
            <a:ext cx="2160000" cy="2160000"/>
            <a:chOff x="3045460" y="4145475"/>
            <a:chExt cx="2160000" cy="2160000"/>
          </a:xfrm>
        </p:grpSpPr>
        <p:sp>
          <p:nvSpPr>
            <p:cNvPr id="54" name="Rectangle 37"/>
            <p:cNvSpPr/>
            <p:nvPr/>
          </p:nvSpPr>
          <p:spPr bwMode="auto">
            <a:xfrm>
              <a:off x="3045460" y="4145475"/>
              <a:ext cx="2160000" cy="2160000"/>
            </a:xfrm>
            <a:prstGeom prst="rect">
              <a:avLst/>
            </a:prstGeom>
            <a:solidFill>
              <a:schemeClr val="bg1"/>
            </a:solidFill>
            <a:ln w="952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cxnSp>
          <p:nvCxnSpPr>
            <p:cNvPr id="55" name="Straight Connector 38"/>
            <p:cNvCxnSpPr/>
            <p:nvPr/>
          </p:nvCxnSpPr>
          <p:spPr bwMode="auto">
            <a:xfrm>
              <a:off x="3405460" y="4329698"/>
              <a:ext cx="1440000" cy="0"/>
            </a:xfrm>
            <a:prstGeom prst="line">
              <a:avLst/>
            </a:prstGeom>
            <a:noFill/>
            <a:ln w="9525" cap="flat" cmpd="sng" algn="ctr">
              <a:solidFill>
                <a:srgbClr val="002740"/>
              </a:solidFill>
              <a:prstDash val="solid"/>
              <a:round/>
              <a:headEnd type="none" w="med" len="med"/>
              <a:tailEnd type="none" w="med" len="med"/>
            </a:ln>
            <a:effectLst/>
          </p:spPr>
        </p:cxnSp>
        <p:cxnSp>
          <p:nvCxnSpPr>
            <p:cNvPr id="56" name="Straight Connector 39"/>
            <p:cNvCxnSpPr/>
            <p:nvPr/>
          </p:nvCxnSpPr>
          <p:spPr bwMode="auto">
            <a:xfrm>
              <a:off x="3405460" y="6125475"/>
              <a:ext cx="1440000" cy="0"/>
            </a:xfrm>
            <a:prstGeom prst="line">
              <a:avLst/>
            </a:prstGeom>
            <a:noFill/>
            <a:ln w="9525" cap="flat" cmpd="sng" algn="ctr">
              <a:solidFill>
                <a:srgbClr val="002740"/>
              </a:solidFill>
              <a:prstDash val="solid"/>
              <a:round/>
              <a:headEnd type="none" w="med" len="med"/>
              <a:tailEnd type="none" w="med" len="med"/>
            </a:ln>
            <a:effectLst/>
          </p:spPr>
        </p:cxnSp>
        <p:cxnSp>
          <p:nvCxnSpPr>
            <p:cNvPr id="57" name="Straight Connector 40"/>
            <p:cNvCxnSpPr/>
            <p:nvPr/>
          </p:nvCxnSpPr>
          <p:spPr bwMode="auto">
            <a:xfrm>
              <a:off x="3230045" y="4520625"/>
              <a:ext cx="0" cy="1440000"/>
            </a:xfrm>
            <a:prstGeom prst="line">
              <a:avLst/>
            </a:prstGeom>
            <a:noFill/>
            <a:ln w="9525" cap="flat" cmpd="sng" algn="ctr">
              <a:solidFill>
                <a:srgbClr val="002740"/>
              </a:solidFill>
              <a:prstDash val="solid"/>
              <a:round/>
              <a:headEnd type="none" w="med" len="med"/>
              <a:tailEnd type="none" w="med" len="med"/>
            </a:ln>
            <a:effectLst/>
          </p:spPr>
        </p:cxnSp>
        <p:cxnSp>
          <p:nvCxnSpPr>
            <p:cNvPr id="58" name="Straight Connector 41"/>
            <p:cNvCxnSpPr/>
            <p:nvPr/>
          </p:nvCxnSpPr>
          <p:spPr bwMode="auto">
            <a:xfrm>
              <a:off x="5027095" y="4520625"/>
              <a:ext cx="0" cy="1440000"/>
            </a:xfrm>
            <a:prstGeom prst="line">
              <a:avLst/>
            </a:prstGeom>
            <a:noFill/>
            <a:ln w="9525" cap="flat" cmpd="sng" algn="ctr">
              <a:solidFill>
                <a:srgbClr val="002740"/>
              </a:solidFill>
              <a:prstDash val="solid"/>
              <a:round/>
              <a:headEnd type="none" w="med" len="med"/>
              <a:tailEnd type="none" w="med" len="med"/>
            </a:ln>
            <a:effectLst/>
          </p:spPr>
        </p:cxnSp>
        <p:cxnSp>
          <p:nvCxnSpPr>
            <p:cNvPr id="59" name="Straight Connector 42"/>
            <p:cNvCxnSpPr/>
            <p:nvPr/>
          </p:nvCxnSpPr>
          <p:spPr bwMode="auto">
            <a:xfrm flipV="1">
              <a:off x="3230045" y="4334460"/>
              <a:ext cx="175415" cy="186165"/>
            </a:xfrm>
            <a:prstGeom prst="line">
              <a:avLst/>
            </a:prstGeom>
            <a:noFill/>
            <a:ln w="9525" cap="flat" cmpd="sng" algn="ctr">
              <a:solidFill>
                <a:srgbClr val="002740"/>
              </a:solidFill>
              <a:prstDash val="solid"/>
              <a:round/>
              <a:headEnd type="none" w="med" len="med"/>
              <a:tailEnd type="none" w="med" len="med"/>
            </a:ln>
            <a:effectLst/>
          </p:spPr>
        </p:cxnSp>
        <p:cxnSp>
          <p:nvCxnSpPr>
            <p:cNvPr id="60" name="Straight Connector 43"/>
            <p:cNvCxnSpPr/>
            <p:nvPr/>
          </p:nvCxnSpPr>
          <p:spPr bwMode="auto">
            <a:xfrm>
              <a:off x="4845460" y="4329698"/>
              <a:ext cx="181635" cy="190927"/>
            </a:xfrm>
            <a:prstGeom prst="line">
              <a:avLst/>
            </a:prstGeom>
            <a:noFill/>
            <a:ln w="9525" cap="flat" cmpd="sng" algn="ctr">
              <a:solidFill>
                <a:srgbClr val="002740"/>
              </a:solidFill>
              <a:prstDash val="solid"/>
              <a:round/>
              <a:headEnd type="none" w="med" len="med"/>
              <a:tailEnd type="none" w="med" len="med"/>
            </a:ln>
            <a:effectLst/>
          </p:spPr>
        </p:cxnSp>
        <p:cxnSp>
          <p:nvCxnSpPr>
            <p:cNvPr id="61" name="Straight Connector 44"/>
            <p:cNvCxnSpPr/>
            <p:nvPr/>
          </p:nvCxnSpPr>
          <p:spPr bwMode="auto">
            <a:xfrm>
              <a:off x="3230045" y="5960625"/>
              <a:ext cx="175415" cy="164850"/>
            </a:xfrm>
            <a:prstGeom prst="line">
              <a:avLst/>
            </a:prstGeom>
            <a:noFill/>
            <a:ln w="9525" cap="flat" cmpd="sng" algn="ctr">
              <a:solidFill>
                <a:srgbClr val="002740"/>
              </a:solidFill>
              <a:prstDash val="solid"/>
              <a:round/>
              <a:headEnd type="none" w="med" len="med"/>
              <a:tailEnd type="none" w="med" len="med"/>
            </a:ln>
            <a:effectLst/>
          </p:spPr>
        </p:cxnSp>
        <p:cxnSp>
          <p:nvCxnSpPr>
            <p:cNvPr id="62" name="Straight Connector 45"/>
            <p:cNvCxnSpPr/>
            <p:nvPr/>
          </p:nvCxnSpPr>
          <p:spPr bwMode="auto">
            <a:xfrm flipV="1">
              <a:off x="4845460" y="5960625"/>
              <a:ext cx="181635" cy="164850"/>
            </a:xfrm>
            <a:prstGeom prst="line">
              <a:avLst/>
            </a:prstGeom>
            <a:noFill/>
            <a:ln w="9525" cap="flat" cmpd="sng" algn="ctr">
              <a:solidFill>
                <a:srgbClr val="002740"/>
              </a:solidFill>
              <a:prstDash val="solid"/>
              <a:round/>
              <a:headEnd type="none" w="med" len="med"/>
              <a:tailEnd type="none" w="med" len="med"/>
            </a:ln>
            <a:effectLst/>
          </p:spPr>
        </p:cxnSp>
        <p:sp>
          <p:nvSpPr>
            <p:cNvPr id="63" name="Oval 46"/>
            <p:cNvSpPr/>
            <p:nvPr/>
          </p:nvSpPr>
          <p:spPr bwMode="auto">
            <a:xfrm>
              <a:off x="3101752" y="4226460"/>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64" name="Oval 47"/>
            <p:cNvSpPr/>
            <p:nvPr/>
          </p:nvSpPr>
          <p:spPr bwMode="auto">
            <a:xfrm>
              <a:off x="4936277" y="4226460"/>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65" name="Oval 48"/>
            <p:cNvSpPr/>
            <p:nvPr/>
          </p:nvSpPr>
          <p:spPr bwMode="auto">
            <a:xfrm>
              <a:off x="4936277" y="603114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66" name="Oval 49"/>
            <p:cNvSpPr/>
            <p:nvPr/>
          </p:nvSpPr>
          <p:spPr bwMode="auto">
            <a:xfrm>
              <a:off x="3101752" y="603114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67" name="Oval 50"/>
            <p:cNvSpPr/>
            <p:nvPr/>
          </p:nvSpPr>
          <p:spPr bwMode="auto">
            <a:xfrm>
              <a:off x="3909460" y="5024625"/>
              <a:ext cx="432000" cy="432000"/>
            </a:xfrm>
            <a:prstGeom prst="ellipse">
              <a:avLst/>
            </a:prstGeom>
            <a:solidFill>
              <a:srgbClr val="CC9900">
                <a:alpha val="47059"/>
              </a:srgb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grpSp>
          <p:nvGrpSpPr>
            <p:cNvPr id="68" name="Group 51"/>
            <p:cNvGrpSpPr/>
            <p:nvPr/>
          </p:nvGrpSpPr>
          <p:grpSpPr>
            <a:xfrm flipV="1">
              <a:off x="3288050" y="6059717"/>
              <a:ext cx="1679581" cy="53688"/>
              <a:chOff x="3286120" y="4348962"/>
              <a:chExt cx="1679581" cy="53688"/>
            </a:xfrm>
          </p:grpSpPr>
          <p:grpSp>
            <p:nvGrpSpPr>
              <p:cNvPr id="69" name="Group 52"/>
              <p:cNvGrpSpPr/>
              <p:nvPr/>
            </p:nvGrpSpPr>
            <p:grpSpPr>
              <a:xfrm>
                <a:off x="3286120" y="4350263"/>
                <a:ext cx="469905" cy="52387"/>
                <a:chOff x="6283320" y="2452688"/>
                <a:chExt cx="469905" cy="52387"/>
              </a:xfrm>
            </p:grpSpPr>
            <p:cxnSp>
              <p:nvCxnSpPr>
                <p:cNvPr id="82" name="Straight Connector 65"/>
                <p:cNvCxnSpPr>
                  <a:stCxn id="63" idx="5"/>
                </p:cNvCxnSpPr>
                <p:nvPr/>
              </p:nvCxnSpPr>
              <p:spPr bwMode="auto">
                <a:xfrm flipV="1">
                  <a:off x="6283320" y="2505075"/>
                  <a:ext cx="469905" cy="0"/>
                </a:xfrm>
                <a:prstGeom prst="line">
                  <a:avLst/>
                </a:prstGeom>
                <a:noFill/>
                <a:ln w="3175" cap="flat" cmpd="sng" algn="ctr">
                  <a:solidFill>
                    <a:srgbClr val="002740"/>
                  </a:solidFill>
                  <a:prstDash val="solid"/>
                  <a:round/>
                  <a:headEnd type="none" w="med" len="med"/>
                  <a:tailEnd type="none" w="med" len="med"/>
                </a:ln>
                <a:effectLst/>
              </p:spPr>
            </p:cxnSp>
            <p:cxnSp>
              <p:nvCxnSpPr>
                <p:cNvPr id="83" name="Straight Connector 66"/>
                <p:cNvCxnSpPr/>
                <p:nvPr/>
              </p:nvCxnSpPr>
              <p:spPr bwMode="auto">
                <a:xfrm>
                  <a:off x="6314952" y="2452688"/>
                  <a:ext cx="438273" cy="0"/>
                </a:xfrm>
                <a:prstGeom prst="line">
                  <a:avLst/>
                </a:prstGeom>
                <a:noFill/>
                <a:ln w="3175" cap="flat" cmpd="sng" algn="ctr">
                  <a:solidFill>
                    <a:srgbClr val="002740"/>
                  </a:solidFill>
                  <a:prstDash val="solid"/>
                  <a:round/>
                  <a:headEnd type="none" w="med" len="med"/>
                  <a:tailEnd type="none" w="med" len="med"/>
                </a:ln>
                <a:effectLst/>
              </p:spPr>
            </p:cxnSp>
            <p:cxnSp>
              <p:nvCxnSpPr>
                <p:cNvPr id="84" name="Straight Connector 67"/>
                <p:cNvCxnSpPr/>
                <p:nvPr/>
              </p:nvCxnSpPr>
              <p:spPr bwMode="auto">
                <a:xfrm>
                  <a:off x="6753225" y="2452688"/>
                  <a:ext cx="0" cy="52387"/>
                </a:xfrm>
                <a:prstGeom prst="line">
                  <a:avLst/>
                </a:prstGeom>
                <a:noFill/>
                <a:ln w="3175" cap="flat" cmpd="sng" algn="ctr">
                  <a:solidFill>
                    <a:srgbClr val="002740"/>
                  </a:solidFill>
                  <a:prstDash val="solid"/>
                  <a:round/>
                  <a:headEnd type="none" w="med" len="med"/>
                  <a:tailEnd type="none" w="med" len="med"/>
                </a:ln>
                <a:effectLst/>
              </p:spPr>
            </p:cxnSp>
          </p:grpSp>
          <p:grpSp>
            <p:nvGrpSpPr>
              <p:cNvPr id="70" name="Group 53"/>
              <p:cNvGrpSpPr/>
              <p:nvPr/>
            </p:nvGrpSpPr>
            <p:grpSpPr>
              <a:xfrm flipH="1">
                <a:off x="4495796" y="4348962"/>
                <a:ext cx="469905" cy="52387"/>
                <a:chOff x="6283320" y="2452688"/>
                <a:chExt cx="469905" cy="52387"/>
              </a:xfrm>
            </p:grpSpPr>
            <p:cxnSp>
              <p:nvCxnSpPr>
                <p:cNvPr id="79" name="Straight Connector 62"/>
                <p:cNvCxnSpPr/>
                <p:nvPr/>
              </p:nvCxnSpPr>
              <p:spPr bwMode="auto">
                <a:xfrm flipV="1">
                  <a:off x="6283320" y="2505075"/>
                  <a:ext cx="469905" cy="0"/>
                </a:xfrm>
                <a:prstGeom prst="line">
                  <a:avLst/>
                </a:prstGeom>
                <a:noFill/>
                <a:ln w="3175" cap="flat" cmpd="sng" algn="ctr">
                  <a:solidFill>
                    <a:srgbClr val="002740"/>
                  </a:solidFill>
                  <a:prstDash val="solid"/>
                  <a:round/>
                  <a:headEnd type="none" w="med" len="med"/>
                  <a:tailEnd type="none" w="med" len="med"/>
                </a:ln>
                <a:effectLst/>
              </p:spPr>
            </p:cxnSp>
            <p:cxnSp>
              <p:nvCxnSpPr>
                <p:cNvPr id="80" name="Straight Connector 63"/>
                <p:cNvCxnSpPr/>
                <p:nvPr/>
              </p:nvCxnSpPr>
              <p:spPr bwMode="auto">
                <a:xfrm>
                  <a:off x="6314952" y="2452688"/>
                  <a:ext cx="438273" cy="0"/>
                </a:xfrm>
                <a:prstGeom prst="line">
                  <a:avLst/>
                </a:prstGeom>
                <a:noFill/>
                <a:ln w="3175" cap="flat" cmpd="sng" algn="ctr">
                  <a:solidFill>
                    <a:srgbClr val="002740"/>
                  </a:solidFill>
                  <a:prstDash val="solid"/>
                  <a:round/>
                  <a:headEnd type="none" w="med" len="med"/>
                  <a:tailEnd type="none" w="med" len="med"/>
                </a:ln>
                <a:effectLst/>
              </p:spPr>
            </p:cxnSp>
            <p:cxnSp>
              <p:nvCxnSpPr>
                <p:cNvPr id="81" name="Straight Connector 64"/>
                <p:cNvCxnSpPr/>
                <p:nvPr/>
              </p:nvCxnSpPr>
              <p:spPr bwMode="auto">
                <a:xfrm>
                  <a:off x="6753225" y="2452688"/>
                  <a:ext cx="0" cy="52387"/>
                </a:xfrm>
                <a:prstGeom prst="line">
                  <a:avLst/>
                </a:prstGeom>
                <a:noFill/>
                <a:ln w="3175" cap="flat" cmpd="sng" algn="ctr">
                  <a:solidFill>
                    <a:srgbClr val="002740"/>
                  </a:solidFill>
                  <a:prstDash val="solid"/>
                  <a:round/>
                  <a:headEnd type="none" w="med" len="med"/>
                  <a:tailEnd type="none" w="med" len="med"/>
                </a:ln>
                <a:effectLst/>
              </p:spPr>
            </p:cxnSp>
          </p:grpSp>
          <p:sp>
            <p:nvSpPr>
              <p:cNvPr id="71" name="Oval 54"/>
              <p:cNvSpPr/>
              <p:nvPr/>
            </p:nvSpPr>
            <p:spPr bwMode="auto">
              <a:xfrm>
                <a:off x="3405460"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2" name="Oval 55"/>
              <p:cNvSpPr/>
              <p:nvPr/>
            </p:nvSpPr>
            <p:spPr bwMode="auto">
              <a:xfrm>
                <a:off x="3496894"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3" name="Oval 56"/>
              <p:cNvSpPr/>
              <p:nvPr/>
            </p:nvSpPr>
            <p:spPr bwMode="auto">
              <a:xfrm>
                <a:off x="3588328"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4" name="Oval 57"/>
              <p:cNvSpPr/>
              <p:nvPr/>
            </p:nvSpPr>
            <p:spPr bwMode="auto">
              <a:xfrm>
                <a:off x="3679763"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5" name="Oval 58"/>
              <p:cNvSpPr/>
              <p:nvPr/>
            </p:nvSpPr>
            <p:spPr bwMode="auto">
              <a:xfrm>
                <a:off x="4535157"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6" name="Oval 59"/>
              <p:cNvSpPr/>
              <p:nvPr/>
            </p:nvSpPr>
            <p:spPr bwMode="auto">
              <a:xfrm>
                <a:off x="4626591"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7" name="Oval 60"/>
              <p:cNvSpPr/>
              <p:nvPr/>
            </p:nvSpPr>
            <p:spPr bwMode="auto">
              <a:xfrm>
                <a:off x="4718025"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8" name="Oval 61"/>
              <p:cNvSpPr/>
              <p:nvPr/>
            </p:nvSpPr>
            <p:spPr bwMode="auto">
              <a:xfrm>
                <a:off x="4809460"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grpSp>
      </p:grpSp>
      <p:grpSp>
        <p:nvGrpSpPr>
          <p:cNvPr id="85" name="Group 68"/>
          <p:cNvGrpSpPr/>
          <p:nvPr/>
        </p:nvGrpSpPr>
        <p:grpSpPr>
          <a:xfrm>
            <a:off x="6688611" y="1405732"/>
            <a:ext cx="2160000" cy="2160000"/>
            <a:chOff x="6042660" y="2247900"/>
            <a:chExt cx="2160000" cy="2160000"/>
          </a:xfrm>
        </p:grpSpPr>
        <p:sp>
          <p:nvSpPr>
            <p:cNvPr id="86" name="Rectangle 69"/>
            <p:cNvSpPr/>
            <p:nvPr/>
          </p:nvSpPr>
          <p:spPr bwMode="auto">
            <a:xfrm>
              <a:off x="6042660" y="2247900"/>
              <a:ext cx="2160000" cy="2160000"/>
            </a:xfrm>
            <a:prstGeom prst="rect">
              <a:avLst/>
            </a:prstGeom>
            <a:solidFill>
              <a:schemeClr val="bg1"/>
            </a:solidFill>
            <a:ln w="952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cxnSp>
          <p:nvCxnSpPr>
            <p:cNvPr id="87" name="Straight Connector 70"/>
            <p:cNvCxnSpPr/>
            <p:nvPr/>
          </p:nvCxnSpPr>
          <p:spPr bwMode="auto">
            <a:xfrm>
              <a:off x="6402660" y="2432123"/>
              <a:ext cx="1440000" cy="0"/>
            </a:xfrm>
            <a:prstGeom prst="line">
              <a:avLst/>
            </a:prstGeom>
            <a:noFill/>
            <a:ln w="9525" cap="flat" cmpd="sng" algn="ctr">
              <a:solidFill>
                <a:srgbClr val="002740"/>
              </a:solidFill>
              <a:prstDash val="solid"/>
              <a:round/>
              <a:headEnd type="none" w="med" len="med"/>
              <a:tailEnd type="none" w="med" len="med"/>
            </a:ln>
            <a:effectLst/>
          </p:spPr>
        </p:cxnSp>
        <p:cxnSp>
          <p:nvCxnSpPr>
            <p:cNvPr id="88" name="Straight Connector 71"/>
            <p:cNvCxnSpPr/>
            <p:nvPr/>
          </p:nvCxnSpPr>
          <p:spPr bwMode="auto">
            <a:xfrm>
              <a:off x="6402660" y="4227900"/>
              <a:ext cx="1440000" cy="0"/>
            </a:xfrm>
            <a:prstGeom prst="line">
              <a:avLst/>
            </a:prstGeom>
            <a:noFill/>
            <a:ln w="9525" cap="flat" cmpd="sng" algn="ctr">
              <a:solidFill>
                <a:srgbClr val="002740"/>
              </a:solidFill>
              <a:prstDash val="solid"/>
              <a:round/>
              <a:headEnd type="none" w="med" len="med"/>
              <a:tailEnd type="none" w="med" len="med"/>
            </a:ln>
            <a:effectLst/>
          </p:spPr>
        </p:cxnSp>
        <p:cxnSp>
          <p:nvCxnSpPr>
            <p:cNvPr id="89" name="Straight Connector 72"/>
            <p:cNvCxnSpPr/>
            <p:nvPr/>
          </p:nvCxnSpPr>
          <p:spPr bwMode="auto">
            <a:xfrm>
              <a:off x="6227245" y="2623050"/>
              <a:ext cx="0" cy="1440000"/>
            </a:xfrm>
            <a:prstGeom prst="line">
              <a:avLst/>
            </a:prstGeom>
            <a:noFill/>
            <a:ln w="9525" cap="flat" cmpd="sng" algn="ctr">
              <a:solidFill>
                <a:srgbClr val="002740"/>
              </a:solidFill>
              <a:prstDash val="solid"/>
              <a:round/>
              <a:headEnd type="none" w="med" len="med"/>
              <a:tailEnd type="none" w="med" len="med"/>
            </a:ln>
            <a:effectLst/>
          </p:spPr>
        </p:cxnSp>
        <p:cxnSp>
          <p:nvCxnSpPr>
            <p:cNvPr id="90" name="Straight Connector 73"/>
            <p:cNvCxnSpPr/>
            <p:nvPr/>
          </p:nvCxnSpPr>
          <p:spPr bwMode="auto">
            <a:xfrm>
              <a:off x="8024295" y="2623050"/>
              <a:ext cx="0" cy="1440000"/>
            </a:xfrm>
            <a:prstGeom prst="line">
              <a:avLst/>
            </a:prstGeom>
            <a:noFill/>
            <a:ln w="9525" cap="flat" cmpd="sng" algn="ctr">
              <a:solidFill>
                <a:srgbClr val="002740"/>
              </a:solidFill>
              <a:prstDash val="solid"/>
              <a:round/>
              <a:headEnd type="none" w="med" len="med"/>
              <a:tailEnd type="none" w="med" len="med"/>
            </a:ln>
            <a:effectLst/>
          </p:spPr>
        </p:cxnSp>
        <p:cxnSp>
          <p:nvCxnSpPr>
            <p:cNvPr id="91" name="Straight Connector 74"/>
            <p:cNvCxnSpPr/>
            <p:nvPr/>
          </p:nvCxnSpPr>
          <p:spPr bwMode="auto">
            <a:xfrm flipV="1">
              <a:off x="6227245" y="2436885"/>
              <a:ext cx="175415" cy="186165"/>
            </a:xfrm>
            <a:prstGeom prst="line">
              <a:avLst/>
            </a:prstGeom>
            <a:noFill/>
            <a:ln w="9525" cap="flat" cmpd="sng" algn="ctr">
              <a:solidFill>
                <a:srgbClr val="002740"/>
              </a:solidFill>
              <a:prstDash val="solid"/>
              <a:round/>
              <a:headEnd type="none" w="med" len="med"/>
              <a:tailEnd type="none" w="med" len="med"/>
            </a:ln>
            <a:effectLst/>
          </p:spPr>
        </p:cxnSp>
        <p:cxnSp>
          <p:nvCxnSpPr>
            <p:cNvPr id="92" name="Straight Connector 75"/>
            <p:cNvCxnSpPr/>
            <p:nvPr/>
          </p:nvCxnSpPr>
          <p:spPr bwMode="auto">
            <a:xfrm>
              <a:off x="7842660" y="2432123"/>
              <a:ext cx="181635" cy="190927"/>
            </a:xfrm>
            <a:prstGeom prst="line">
              <a:avLst/>
            </a:prstGeom>
            <a:noFill/>
            <a:ln w="9525" cap="flat" cmpd="sng" algn="ctr">
              <a:solidFill>
                <a:srgbClr val="002740"/>
              </a:solidFill>
              <a:prstDash val="solid"/>
              <a:round/>
              <a:headEnd type="none" w="med" len="med"/>
              <a:tailEnd type="none" w="med" len="med"/>
            </a:ln>
            <a:effectLst/>
          </p:spPr>
        </p:cxnSp>
        <p:cxnSp>
          <p:nvCxnSpPr>
            <p:cNvPr id="93" name="Straight Connector 76"/>
            <p:cNvCxnSpPr/>
            <p:nvPr/>
          </p:nvCxnSpPr>
          <p:spPr bwMode="auto">
            <a:xfrm>
              <a:off x="6227245" y="4063050"/>
              <a:ext cx="175415" cy="164850"/>
            </a:xfrm>
            <a:prstGeom prst="line">
              <a:avLst/>
            </a:prstGeom>
            <a:noFill/>
            <a:ln w="9525" cap="flat" cmpd="sng" algn="ctr">
              <a:solidFill>
                <a:srgbClr val="002740"/>
              </a:solidFill>
              <a:prstDash val="solid"/>
              <a:round/>
              <a:headEnd type="none" w="med" len="med"/>
              <a:tailEnd type="none" w="med" len="med"/>
            </a:ln>
            <a:effectLst/>
          </p:spPr>
        </p:cxnSp>
        <p:cxnSp>
          <p:nvCxnSpPr>
            <p:cNvPr id="94" name="Straight Connector 77"/>
            <p:cNvCxnSpPr/>
            <p:nvPr/>
          </p:nvCxnSpPr>
          <p:spPr bwMode="auto">
            <a:xfrm flipV="1">
              <a:off x="7842660" y="4063050"/>
              <a:ext cx="181635" cy="164850"/>
            </a:xfrm>
            <a:prstGeom prst="line">
              <a:avLst/>
            </a:prstGeom>
            <a:noFill/>
            <a:ln w="9525" cap="flat" cmpd="sng" algn="ctr">
              <a:solidFill>
                <a:srgbClr val="002740"/>
              </a:solidFill>
              <a:prstDash val="solid"/>
              <a:round/>
              <a:headEnd type="none" w="med" len="med"/>
              <a:tailEnd type="none" w="med" len="med"/>
            </a:ln>
            <a:effectLst/>
          </p:spPr>
        </p:cxnSp>
        <p:sp>
          <p:nvSpPr>
            <p:cNvPr id="95" name="Oval 78"/>
            <p:cNvSpPr/>
            <p:nvPr/>
          </p:nvSpPr>
          <p:spPr bwMode="auto">
            <a:xfrm>
              <a:off x="6098952" y="232888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96" name="Oval 79"/>
            <p:cNvSpPr/>
            <p:nvPr/>
          </p:nvSpPr>
          <p:spPr bwMode="auto">
            <a:xfrm>
              <a:off x="7933477" y="232888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97" name="Oval 80"/>
            <p:cNvSpPr/>
            <p:nvPr/>
          </p:nvSpPr>
          <p:spPr bwMode="auto">
            <a:xfrm>
              <a:off x="7933477" y="414547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98" name="Oval 81"/>
            <p:cNvSpPr/>
            <p:nvPr/>
          </p:nvSpPr>
          <p:spPr bwMode="auto">
            <a:xfrm>
              <a:off x="6098952" y="414547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99" name="Oval 82"/>
            <p:cNvSpPr/>
            <p:nvPr/>
          </p:nvSpPr>
          <p:spPr bwMode="auto">
            <a:xfrm>
              <a:off x="6906660" y="3127050"/>
              <a:ext cx="432000" cy="432000"/>
            </a:xfrm>
            <a:prstGeom prst="ellipse">
              <a:avLst/>
            </a:prstGeom>
            <a:solidFill>
              <a:srgbClr val="CC9900">
                <a:alpha val="47059"/>
              </a:srgb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grpSp>
          <p:nvGrpSpPr>
            <p:cNvPr id="100" name="Group 83"/>
            <p:cNvGrpSpPr/>
            <p:nvPr/>
          </p:nvGrpSpPr>
          <p:grpSpPr>
            <a:xfrm>
              <a:off x="6283320" y="2452688"/>
              <a:ext cx="469905" cy="52387"/>
              <a:chOff x="6283320" y="2452688"/>
              <a:chExt cx="469905" cy="52387"/>
            </a:xfrm>
          </p:grpSpPr>
          <p:cxnSp>
            <p:nvCxnSpPr>
              <p:cNvPr id="113" name="Straight Connector 96"/>
              <p:cNvCxnSpPr>
                <a:stCxn id="95" idx="5"/>
              </p:cNvCxnSpPr>
              <p:nvPr/>
            </p:nvCxnSpPr>
            <p:spPr bwMode="auto">
              <a:xfrm flipV="1">
                <a:off x="6283320" y="2505075"/>
                <a:ext cx="469905" cy="0"/>
              </a:xfrm>
              <a:prstGeom prst="line">
                <a:avLst/>
              </a:prstGeom>
              <a:noFill/>
              <a:ln w="3175" cap="flat" cmpd="sng" algn="ctr">
                <a:solidFill>
                  <a:srgbClr val="002740"/>
                </a:solidFill>
                <a:prstDash val="solid"/>
                <a:round/>
                <a:headEnd type="none" w="med" len="med"/>
                <a:tailEnd type="none" w="med" len="med"/>
              </a:ln>
              <a:effectLst/>
            </p:spPr>
          </p:cxnSp>
          <p:cxnSp>
            <p:nvCxnSpPr>
              <p:cNvPr id="114" name="Straight Connector 97"/>
              <p:cNvCxnSpPr/>
              <p:nvPr/>
            </p:nvCxnSpPr>
            <p:spPr bwMode="auto">
              <a:xfrm>
                <a:off x="6314952" y="2452688"/>
                <a:ext cx="438273" cy="0"/>
              </a:xfrm>
              <a:prstGeom prst="line">
                <a:avLst/>
              </a:prstGeom>
              <a:noFill/>
              <a:ln w="3175" cap="flat" cmpd="sng" algn="ctr">
                <a:solidFill>
                  <a:srgbClr val="002740"/>
                </a:solidFill>
                <a:prstDash val="solid"/>
                <a:round/>
                <a:headEnd type="none" w="med" len="med"/>
                <a:tailEnd type="none" w="med" len="med"/>
              </a:ln>
              <a:effectLst/>
            </p:spPr>
          </p:cxnSp>
          <p:cxnSp>
            <p:nvCxnSpPr>
              <p:cNvPr id="115" name="Straight Connector 98"/>
              <p:cNvCxnSpPr/>
              <p:nvPr/>
            </p:nvCxnSpPr>
            <p:spPr bwMode="auto">
              <a:xfrm>
                <a:off x="6753225" y="2452688"/>
                <a:ext cx="0" cy="52387"/>
              </a:xfrm>
              <a:prstGeom prst="line">
                <a:avLst/>
              </a:prstGeom>
              <a:noFill/>
              <a:ln w="3175" cap="flat" cmpd="sng" algn="ctr">
                <a:solidFill>
                  <a:srgbClr val="002740"/>
                </a:solidFill>
                <a:prstDash val="solid"/>
                <a:round/>
                <a:headEnd type="none" w="med" len="med"/>
                <a:tailEnd type="none" w="med" len="med"/>
              </a:ln>
              <a:effectLst/>
            </p:spPr>
          </p:cxnSp>
        </p:grpSp>
        <p:grpSp>
          <p:nvGrpSpPr>
            <p:cNvPr id="101" name="Group 84"/>
            <p:cNvGrpSpPr/>
            <p:nvPr/>
          </p:nvGrpSpPr>
          <p:grpSpPr>
            <a:xfrm flipH="1">
              <a:off x="7492996" y="2451387"/>
              <a:ext cx="469905" cy="52387"/>
              <a:chOff x="6283320" y="2452688"/>
              <a:chExt cx="469905" cy="52387"/>
            </a:xfrm>
          </p:grpSpPr>
          <p:cxnSp>
            <p:nvCxnSpPr>
              <p:cNvPr id="110" name="Straight Connector 93"/>
              <p:cNvCxnSpPr/>
              <p:nvPr/>
            </p:nvCxnSpPr>
            <p:spPr bwMode="auto">
              <a:xfrm flipV="1">
                <a:off x="6283320" y="2505075"/>
                <a:ext cx="469905" cy="0"/>
              </a:xfrm>
              <a:prstGeom prst="line">
                <a:avLst/>
              </a:prstGeom>
              <a:noFill/>
              <a:ln w="3175" cap="flat" cmpd="sng" algn="ctr">
                <a:solidFill>
                  <a:srgbClr val="002740"/>
                </a:solidFill>
                <a:prstDash val="solid"/>
                <a:round/>
                <a:headEnd type="none" w="med" len="med"/>
                <a:tailEnd type="none" w="med" len="med"/>
              </a:ln>
              <a:effectLst/>
            </p:spPr>
          </p:cxnSp>
          <p:cxnSp>
            <p:nvCxnSpPr>
              <p:cNvPr id="111" name="Straight Connector 94"/>
              <p:cNvCxnSpPr/>
              <p:nvPr/>
            </p:nvCxnSpPr>
            <p:spPr bwMode="auto">
              <a:xfrm>
                <a:off x="6314952" y="2452688"/>
                <a:ext cx="438273" cy="0"/>
              </a:xfrm>
              <a:prstGeom prst="line">
                <a:avLst/>
              </a:prstGeom>
              <a:noFill/>
              <a:ln w="3175" cap="flat" cmpd="sng" algn="ctr">
                <a:solidFill>
                  <a:srgbClr val="002740"/>
                </a:solidFill>
                <a:prstDash val="solid"/>
                <a:round/>
                <a:headEnd type="none" w="med" len="med"/>
                <a:tailEnd type="none" w="med" len="med"/>
              </a:ln>
              <a:effectLst/>
            </p:spPr>
          </p:cxnSp>
          <p:cxnSp>
            <p:nvCxnSpPr>
              <p:cNvPr id="112" name="Straight Connector 95"/>
              <p:cNvCxnSpPr/>
              <p:nvPr/>
            </p:nvCxnSpPr>
            <p:spPr bwMode="auto">
              <a:xfrm>
                <a:off x="6753225" y="2452688"/>
                <a:ext cx="0" cy="52387"/>
              </a:xfrm>
              <a:prstGeom prst="line">
                <a:avLst/>
              </a:prstGeom>
              <a:noFill/>
              <a:ln w="3175" cap="flat" cmpd="sng" algn="ctr">
                <a:solidFill>
                  <a:srgbClr val="002740"/>
                </a:solidFill>
                <a:prstDash val="solid"/>
                <a:round/>
                <a:headEnd type="none" w="med" len="med"/>
                <a:tailEnd type="none" w="med" len="med"/>
              </a:ln>
              <a:effectLst/>
            </p:spPr>
          </p:cxnSp>
        </p:grpSp>
        <p:sp>
          <p:nvSpPr>
            <p:cNvPr id="102" name="Oval 85"/>
            <p:cNvSpPr/>
            <p:nvPr/>
          </p:nvSpPr>
          <p:spPr bwMode="auto">
            <a:xfrm>
              <a:off x="6402660"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3" name="Oval 86"/>
            <p:cNvSpPr/>
            <p:nvPr/>
          </p:nvSpPr>
          <p:spPr bwMode="auto">
            <a:xfrm>
              <a:off x="6494094"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4" name="Oval 87"/>
            <p:cNvSpPr/>
            <p:nvPr/>
          </p:nvSpPr>
          <p:spPr bwMode="auto">
            <a:xfrm>
              <a:off x="6585528"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5" name="Oval 88"/>
            <p:cNvSpPr/>
            <p:nvPr/>
          </p:nvSpPr>
          <p:spPr bwMode="auto">
            <a:xfrm>
              <a:off x="6676963"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6" name="Oval 89"/>
            <p:cNvSpPr/>
            <p:nvPr/>
          </p:nvSpPr>
          <p:spPr bwMode="auto">
            <a:xfrm>
              <a:off x="7532357"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7" name="Oval 90"/>
            <p:cNvSpPr/>
            <p:nvPr/>
          </p:nvSpPr>
          <p:spPr bwMode="auto">
            <a:xfrm>
              <a:off x="7623791"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8" name="Oval 91"/>
            <p:cNvSpPr/>
            <p:nvPr/>
          </p:nvSpPr>
          <p:spPr bwMode="auto">
            <a:xfrm>
              <a:off x="7715225"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9" name="Oval 92"/>
            <p:cNvSpPr/>
            <p:nvPr/>
          </p:nvSpPr>
          <p:spPr bwMode="auto">
            <a:xfrm>
              <a:off x="7806660"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grpSp>
      <p:cxnSp>
        <p:nvCxnSpPr>
          <p:cNvPr id="116" name="Straight Arrow Connector 99"/>
          <p:cNvCxnSpPr/>
          <p:nvPr/>
        </p:nvCxnSpPr>
        <p:spPr bwMode="auto">
          <a:xfrm flipV="1">
            <a:off x="6496163" y="1610522"/>
            <a:ext cx="401233" cy="487477"/>
          </a:xfrm>
          <a:prstGeom prst="straightConnector1">
            <a:avLst/>
          </a:prstGeom>
          <a:noFill/>
          <a:ln w="19050" cap="flat" cmpd="sng" algn="ctr">
            <a:solidFill>
              <a:srgbClr val="FF0000"/>
            </a:solidFill>
            <a:prstDash val="solid"/>
            <a:round/>
            <a:headEnd type="none" w="med" len="med"/>
            <a:tailEnd type="arrow"/>
          </a:ln>
          <a:effectLst/>
        </p:spPr>
      </p:cxnSp>
      <p:cxnSp>
        <p:nvCxnSpPr>
          <p:cNvPr id="117" name="Straight Arrow Connector 100"/>
          <p:cNvCxnSpPr/>
          <p:nvPr/>
        </p:nvCxnSpPr>
        <p:spPr bwMode="auto">
          <a:xfrm flipV="1">
            <a:off x="8196309" y="1563084"/>
            <a:ext cx="460541" cy="384100"/>
          </a:xfrm>
          <a:prstGeom prst="straightConnector1">
            <a:avLst/>
          </a:prstGeom>
          <a:noFill/>
          <a:ln w="19050" cap="flat" cmpd="sng" algn="ctr">
            <a:solidFill>
              <a:srgbClr val="FF0000"/>
            </a:solidFill>
            <a:prstDash val="solid"/>
            <a:round/>
            <a:headEnd type="none" w="med" len="med"/>
            <a:tailEnd type="arrow"/>
          </a:ln>
          <a:effectLst/>
        </p:spPr>
      </p:cxnSp>
      <p:cxnSp>
        <p:nvCxnSpPr>
          <p:cNvPr id="118" name="Straight Arrow Connector 101"/>
          <p:cNvCxnSpPr/>
          <p:nvPr/>
        </p:nvCxnSpPr>
        <p:spPr bwMode="auto">
          <a:xfrm flipV="1">
            <a:off x="10497305" y="3681250"/>
            <a:ext cx="434073" cy="368845"/>
          </a:xfrm>
          <a:prstGeom prst="straightConnector1">
            <a:avLst/>
          </a:prstGeom>
          <a:noFill/>
          <a:ln w="19050" cap="flat" cmpd="sng" algn="ctr">
            <a:solidFill>
              <a:srgbClr val="FF0000"/>
            </a:solidFill>
            <a:prstDash val="solid"/>
            <a:round/>
            <a:headEnd type="none" w="med" len="med"/>
            <a:tailEnd type="arrow"/>
          </a:ln>
          <a:effectLst/>
        </p:spPr>
      </p:cxnSp>
      <p:cxnSp>
        <p:nvCxnSpPr>
          <p:cNvPr id="119" name="Straight Arrow Connector 103"/>
          <p:cNvCxnSpPr/>
          <p:nvPr/>
        </p:nvCxnSpPr>
        <p:spPr bwMode="auto">
          <a:xfrm flipH="1">
            <a:off x="9372631" y="4362707"/>
            <a:ext cx="369048" cy="372091"/>
          </a:xfrm>
          <a:prstGeom prst="straightConnector1">
            <a:avLst/>
          </a:prstGeom>
          <a:noFill/>
          <a:ln w="19050" cap="flat" cmpd="sng" algn="ctr">
            <a:solidFill>
              <a:srgbClr val="0070C0"/>
            </a:solidFill>
            <a:prstDash val="solid"/>
            <a:round/>
            <a:headEnd type="none" w="med" len="med"/>
            <a:tailEnd type="arrow"/>
          </a:ln>
          <a:effectLst/>
        </p:spPr>
      </p:cxnSp>
      <p:sp>
        <p:nvSpPr>
          <p:cNvPr id="120" name="TextBox 104"/>
          <p:cNvSpPr txBox="1"/>
          <p:nvPr/>
        </p:nvSpPr>
        <p:spPr>
          <a:xfrm>
            <a:off x="6610702" y="1868489"/>
            <a:ext cx="1165697" cy="430875"/>
          </a:xfrm>
          <a:prstGeom prst="rect">
            <a:avLst/>
          </a:prstGeom>
          <a:noFill/>
        </p:spPr>
        <p:txBody>
          <a:bodyPr wrap="square" lIns="91430" tIns="45714" rIns="91430" bIns="45714" rtlCol="0">
            <a:spAutoFit/>
          </a:bodyPr>
          <a:lstStyle/>
          <a:p>
            <a:pPr defTabSz="457149">
              <a:defRPr/>
            </a:pPr>
            <a:r>
              <a:rPr lang="it-IT" sz="1100" dirty="0">
                <a:solidFill>
                  <a:srgbClr val="FF0000"/>
                </a:solidFill>
                <a:latin typeface="Akzidenz Grotesk BE Light" pitchFamily="34" charset="0"/>
              </a:rPr>
              <a:t>Compressed air</a:t>
            </a:r>
          </a:p>
        </p:txBody>
      </p:sp>
      <p:sp>
        <p:nvSpPr>
          <p:cNvPr id="121" name="TextBox 105"/>
          <p:cNvSpPr txBox="1"/>
          <p:nvPr/>
        </p:nvSpPr>
        <p:spPr>
          <a:xfrm>
            <a:off x="7650376" y="4660963"/>
            <a:ext cx="1165697" cy="261598"/>
          </a:xfrm>
          <a:prstGeom prst="rect">
            <a:avLst/>
          </a:prstGeom>
          <a:noFill/>
        </p:spPr>
        <p:txBody>
          <a:bodyPr wrap="square" lIns="91430" tIns="45714" rIns="91430" bIns="45714" rtlCol="0">
            <a:spAutoFit/>
          </a:bodyPr>
          <a:lstStyle/>
          <a:p>
            <a:pPr defTabSz="457149">
              <a:defRPr/>
            </a:pPr>
            <a:r>
              <a:rPr lang="it-IT" sz="1100" dirty="0" err="1">
                <a:solidFill>
                  <a:srgbClr val="002035">
                    <a:lumMod val="50000"/>
                    <a:lumOff val="50000"/>
                  </a:srgbClr>
                </a:solidFill>
                <a:latin typeface="Akzidenz Grotesk BE Light" pitchFamily="34" charset="0"/>
              </a:rPr>
              <a:t>Residual</a:t>
            </a:r>
            <a:r>
              <a:rPr lang="it-IT" sz="1100" dirty="0">
                <a:solidFill>
                  <a:srgbClr val="002035">
                    <a:lumMod val="50000"/>
                    <a:lumOff val="50000"/>
                  </a:srgbClr>
                </a:solidFill>
                <a:latin typeface="Akzidenz Grotesk BE Light" pitchFamily="34" charset="0"/>
              </a:rPr>
              <a:t> filtrate</a:t>
            </a:r>
          </a:p>
        </p:txBody>
      </p:sp>
      <p:cxnSp>
        <p:nvCxnSpPr>
          <p:cNvPr id="122" name="Straight Arrow Connector 106"/>
          <p:cNvCxnSpPr/>
          <p:nvPr/>
        </p:nvCxnSpPr>
        <p:spPr bwMode="auto">
          <a:xfrm flipV="1">
            <a:off x="7432365" y="4356900"/>
            <a:ext cx="501132" cy="519327"/>
          </a:xfrm>
          <a:prstGeom prst="straightConnector1">
            <a:avLst/>
          </a:prstGeom>
          <a:noFill/>
          <a:ln w="19050" cap="flat" cmpd="sng" algn="ctr">
            <a:solidFill>
              <a:srgbClr val="00B050"/>
            </a:solidFill>
            <a:prstDash val="solid"/>
            <a:round/>
            <a:headEnd type="none" w="med" len="med"/>
            <a:tailEnd type="arrow"/>
          </a:ln>
          <a:effectLst/>
        </p:spPr>
      </p:cxnSp>
      <p:cxnSp>
        <p:nvCxnSpPr>
          <p:cNvPr id="123" name="Straight Arrow Connector 107"/>
          <p:cNvCxnSpPr/>
          <p:nvPr/>
        </p:nvCxnSpPr>
        <p:spPr bwMode="auto">
          <a:xfrm flipV="1">
            <a:off x="9314673" y="4421227"/>
            <a:ext cx="501132" cy="519327"/>
          </a:xfrm>
          <a:prstGeom prst="straightConnector1">
            <a:avLst/>
          </a:prstGeom>
          <a:noFill/>
          <a:ln w="19050" cap="flat" cmpd="sng" algn="ctr">
            <a:solidFill>
              <a:srgbClr val="00B050"/>
            </a:solidFill>
            <a:prstDash val="solid"/>
            <a:round/>
            <a:headEnd type="none" w="med" len="med"/>
            <a:tailEnd type="arrow"/>
          </a:ln>
          <a:effectLst/>
        </p:spPr>
      </p:cxnSp>
      <p:sp>
        <p:nvSpPr>
          <p:cNvPr id="124" name="TextBox 108"/>
          <p:cNvSpPr txBox="1"/>
          <p:nvPr/>
        </p:nvSpPr>
        <p:spPr>
          <a:xfrm>
            <a:off x="7358915" y="4864456"/>
            <a:ext cx="1165697" cy="261598"/>
          </a:xfrm>
          <a:prstGeom prst="rect">
            <a:avLst/>
          </a:prstGeom>
          <a:noFill/>
        </p:spPr>
        <p:txBody>
          <a:bodyPr wrap="square" lIns="91430" tIns="45714" rIns="91430" bIns="45714" rtlCol="0">
            <a:spAutoFit/>
          </a:bodyPr>
          <a:lstStyle/>
          <a:p>
            <a:pPr defTabSz="457149">
              <a:defRPr/>
            </a:pPr>
            <a:r>
              <a:rPr lang="it-IT" sz="1100" dirty="0">
                <a:solidFill>
                  <a:srgbClr val="00B050"/>
                </a:solidFill>
                <a:latin typeface="Akzidenz Grotesk BE Light" pitchFamily="34" charset="0"/>
              </a:rPr>
              <a:t>Washing liquor</a:t>
            </a:r>
          </a:p>
        </p:txBody>
      </p:sp>
      <p:cxnSp>
        <p:nvCxnSpPr>
          <p:cNvPr id="125" name="Straight Arrow Connector 110"/>
          <p:cNvCxnSpPr/>
          <p:nvPr/>
        </p:nvCxnSpPr>
        <p:spPr bwMode="auto">
          <a:xfrm flipH="1">
            <a:off x="8313409" y="1626567"/>
            <a:ext cx="398574" cy="349193"/>
          </a:xfrm>
          <a:prstGeom prst="straightConnector1">
            <a:avLst/>
          </a:prstGeom>
          <a:noFill/>
          <a:ln w="19050" cap="flat" cmpd="sng" algn="ctr">
            <a:solidFill>
              <a:srgbClr val="CC6600"/>
            </a:solidFill>
            <a:prstDash val="solid"/>
            <a:round/>
            <a:headEnd type="none" w="med" len="med"/>
            <a:tailEnd type="arrow"/>
          </a:ln>
          <a:effectLst/>
        </p:spPr>
      </p:cxnSp>
      <p:cxnSp>
        <p:nvCxnSpPr>
          <p:cNvPr id="126" name="Straight Arrow Connector 111"/>
          <p:cNvCxnSpPr/>
          <p:nvPr/>
        </p:nvCxnSpPr>
        <p:spPr bwMode="auto">
          <a:xfrm flipH="1">
            <a:off x="10362470" y="3649567"/>
            <a:ext cx="473937" cy="400524"/>
          </a:xfrm>
          <a:prstGeom prst="straightConnector1">
            <a:avLst/>
          </a:prstGeom>
          <a:noFill/>
          <a:ln w="19050" cap="flat" cmpd="sng" algn="ctr">
            <a:solidFill>
              <a:srgbClr val="CC6600"/>
            </a:solidFill>
            <a:prstDash val="solid"/>
            <a:round/>
            <a:headEnd type="none" w="med" len="med"/>
            <a:tailEnd type="arrow"/>
          </a:ln>
          <a:effectLst/>
        </p:spPr>
      </p:cxnSp>
      <p:sp>
        <p:nvSpPr>
          <p:cNvPr id="127" name="TextBox 112"/>
          <p:cNvSpPr txBox="1"/>
          <p:nvPr/>
        </p:nvSpPr>
        <p:spPr>
          <a:xfrm>
            <a:off x="8489504" y="1844082"/>
            <a:ext cx="1824071" cy="261598"/>
          </a:xfrm>
          <a:prstGeom prst="rect">
            <a:avLst/>
          </a:prstGeom>
          <a:noFill/>
        </p:spPr>
        <p:txBody>
          <a:bodyPr wrap="square" lIns="91430" tIns="45714" rIns="91430" bIns="45714" rtlCol="0">
            <a:spAutoFit/>
          </a:bodyPr>
          <a:lstStyle/>
          <a:p>
            <a:pPr defTabSz="457149">
              <a:defRPr/>
            </a:pPr>
            <a:r>
              <a:rPr lang="it-IT" sz="1100" dirty="0" err="1">
                <a:solidFill>
                  <a:srgbClr val="CC9900"/>
                </a:solidFill>
                <a:latin typeface="Akzidenz Grotesk BE Light" pitchFamily="34" charset="0"/>
              </a:rPr>
              <a:t>Exhausted</a:t>
            </a:r>
            <a:r>
              <a:rPr lang="it-IT" sz="1100" dirty="0">
                <a:solidFill>
                  <a:srgbClr val="CC9900"/>
                </a:solidFill>
                <a:latin typeface="Akzidenz Grotesk BE Light" pitchFamily="34" charset="0"/>
              </a:rPr>
              <a:t> washing liquor </a:t>
            </a:r>
          </a:p>
        </p:txBody>
      </p:sp>
      <p:cxnSp>
        <p:nvCxnSpPr>
          <p:cNvPr id="128" name="Straight Arrow Connector 102"/>
          <p:cNvCxnSpPr/>
          <p:nvPr/>
        </p:nvCxnSpPr>
        <p:spPr bwMode="auto">
          <a:xfrm flipH="1">
            <a:off x="7620688" y="4430878"/>
            <a:ext cx="369048" cy="372091"/>
          </a:xfrm>
          <a:prstGeom prst="straightConnector1">
            <a:avLst/>
          </a:prstGeom>
          <a:noFill/>
          <a:ln w="19050" cap="flat" cmpd="sng" algn="ctr">
            <a:solidFill>
              <a:srgbClr val="0070C0"/>
            </a:solidFill>
            <a:prstDash val="solid"/>
            <a:round/>
            <a:headEnd type="none" w="med" len="med"/>
            <a:tailEnd type="arrow"/>
          </a:ln>
          <a:effectLst/>
        </p:spPr>
      </p:cxnSp>
      <p:pic>
        <p:nvPicPr>
          <p:cNvPr id="129" name="Immagine 1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1534281950"/>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Squeezing</a:t>
            </a:r>
          </a:p>
        </p:txBody>
      </p:sp>
      <p:sp>
        <p:nvSpPr>
          <p:cNvPr id="129" name="Segnaposto contenuto 2"/>
          <p:cNvSpPr>
            <a:spLocks noGrp="1"/>
          </p:cNvSpPr>
          <p:nvPr>
            <p:ph idx="1"/>
          </p:nvPr>
        </p:nvSpPr>
        <p:spPr>
          <a:xfrm>
            <a:off x="404988" y="1629595"/>
            <a:ext cx="6005743" cy="3075185"/>
          </a:xfrm>
        </p:spPr>
        <p:txBody>
          <a:bodyPr>
            <a:normAutofit/>
          </a:bodyPr>
          <a:lstStyle/>
          <a:p>
            <a:pPr marL="0" indent="0">
              <a:lnSpc>
                <a:spcPct val="150000"/>
              </a:lnSpc>
              <a:buNone/>
            </a:pPr>
            <a:r>
              <a:rPr lang="en-US" sz="1400" dirty="0"/>
              <a:t>This membrane may be movable (it can be replaced when broken or worn) or integrated (the plate is produced with a propylene membrane already inserted in its body and the membrane can’t be replaced). At the end of the first filtering cycle, the pressure of the sludge is lowered to the environment value: at this point air or water is introduced (better water) in the space between membrane and internal surface of the plate at up to 15 bars pressure. This pressure gives as result by squeezing the cake a further liquid removal from the cake enhancing the performance of the process.</a:t>
            </a:r>
          </a:p>
        </p:txBody>
      </p:sp>
      <p:sp>
        <p:nvSpPr>
          <p:cNvPr id="3" name="Segnaposto numero diapositiva 2"/>
          <p:cNvSpPr>
            <a:spLocks noGrp="1"/>
          </p:cNvSpPr>
          <p:nvPr>
            <p:ph type="sldNum" sz="quarter" idx="12"/>
          </p:nvPr>
        </p:nvSpPr>
        <p:spPr/>
        <p:txBody>
          <a:bodyPr/>
          <a:lstStyle/>
          <a:p>
            <a:fld id="{AA0AE819-DD02-43C2-93CD-11B638600E9C}" type="slidenum">
              <a:rPr lang="en-US" smtClean="0"/>
              <a:t>22</a:t>
            </a:fld>
            <a:endParaRPr lang="en-US" dirty="0"/>
          </a:p>
        </p:txBody>
      </p:sp>
      <p:pic>
        <p:nvPicPr>
          <p:cNvPr id="130" name="Picture 3"/>
          <p:cNvPicPr>
            <a:picLocks noChangeAspect="1" noChangeArrowheads="1"/>
          </p:cNvPicPr>
          <p:nvPr/>
        </p:nvPicPr>
        <p:blipFill>
          <a:blip r:embed="rId3">
            <a:extLst>
              <a:ext uri="{28A0092B-C50C-407E-A947-70E740481C1C}">
                <a14:useLocalDpi xmlns:a14="http://schemas.microsoft.com/office/drawing/2010/main" val="0"/>
              </a:ext>
            </a:extLst>
          </a:blip>
          <a:srcRect l="5403" t="10114" r="4074"/>
          <a:stretch>
            <a:fillRect/>
          </a:stretch>
        </p:blipFill>
        <p:spPr bwMode="auto">
          <a:xfrm>
            <a:off x="7029724" y="1718692"/>
            <a:ext cx="4500561" cy="2986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4294568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Bomb bay doors (Drip tray)</a:t>
            </a:r>
          </a:p>
        </p:txBody>
      </p:sp>
      <p:sp>
        <p:nvSpPr>
          <p:cNvPr id="8" name="Segnaposto contenuto 2"/>
          <p:cNvSpPr>
            <a:spLocks noGrp="1"/>
          </p:cNvSpPr>
          <p:nvPr>
            <p:ph idx="1"/>
          </p:nvPr>
        </p:nvSpPr>
        <p:spPr>
          <a:xfrm>
            <a:off x="332980" y="1557586"/>
            <a:ext cx="5548058" cy="4105250"/>
          </a:xfrm>
        </p:spPr>
        <p:txBody>
          <a:bodyPr>
            <a:noAutofit/>
          </a:bodyPr>
          <a:lstStyle/>
          <a:p>
            <a:pPr>
              <a:lnSpc>
                <a:spcPct val="150000"/>
              </a:lnSpc>
              <a:buClr>
                <a:schemeClr val="tx1">
                  <a:lumMod val="50000"/>
                  <a:lumOff val="50000"/>
                </a:schemeClr>
              </a:buClr>
            </a:pPr>
            <a:r>
              <a:rPr lang="en-US" sz="1400" dirty="0"/>
              <a:t>Bomb bay doors are mounted under the filter plate pack to collect the dripping water during filtration and cloth washing and conduct the water into the filtrate channels;</a:t>
            </a:r>
          </a:p>
          <a:p>
            <a:pPr>
              <a:lnSpc>
                <a:spcPct val="150000"/>
              </a:lnSpc>
              <a:buClr>
                <a:schemeClr val="tx1">
                  <a:lumMod val="50000"/>
                  <a:lumOff val="50000"/>
                </a:schemeClr>
              </a:buClr>
            </a:pPr>
            <a:endParaRPr lang="en-US" sz="1400" dirty="0"/>
          </a:p>
          <a:p>
            <a:pPr>
              <a:lnSpc>
                <a:spcPct val="150000"/>
              </a:lnSpc>
              <a:buClr>
                <a:schemeClr val="tx1">
                  <a:lumMod val="50000"/>
                  <a:lumOff val="50000"/>
                </a:schemeClr>
              </a:buClr>
            </a:pPr>
            <a:r>
              <a:rPr lang="en-US" sz="1400" dirty="0"/>
              <a:t>Bomb doors steel sheets’ material can vary according to process (e.g. carbon steel, AISI 304, polypropylene, etc.);</a:t>
            </a:r>
          </a:p>
          <a:p>
            <a:pPr>
              <a:lnSpc>
                <a:spcPct val="150000"/>
              </a:lnSpc>
              <a:buClr>
                <a:schemeClr val="tx1">
                  <a:lumMod val="50000"/>
                  <a:lumOff val="50000"/>
                </a:schemeClr>
              </a:buClr>
            </a:pPr>
            <a:endParaRPr lang="en-US" sz="1400" dirty="0"/>
          </a:p>
          <a:p>
            <a:pPr>
              <a:lnSpc>
                <a:spcPct val="150000"/>
              </a:lnSpc>
              <a:buClr>
                <a:schemeClr val="tx1">
                  <a:lumMod val="50000"/>
                  <a:lumOff val="50000"/>
                </a:schemeClr>
              </a:buClr>
            </a:pPr>
            <a:r>
              <a:rPr lang="en-US" sz="1400" dirty="0"/>
              <a:t>Bomb bay doors are moved by pneumatic cylinders actuated by a dedicated power pack or connected to the main one (the one moving the piston).</a:t>
            </a:r>
          </a:p>
        </p:txBody>
      </p:sp>
      <p:sp>
        <p:nvSpPr>
          <p:cNvPr id="3" name="Segnaposto numero diapositiva 2"/>
          <p:cNvSpPr>
            <a:spLocks noGrp="1"/>
          </p:cNvSpPr>
          <p:nvPr>
            <p:ph type="sldNum" sz="quarter" idx="12"/>
          </p:nvPr>
        </p:nvSpPr>
        <p:spPr/>
        <p:txBody>
          <a:bodyPr/>
          <a:lstStyle/>
          <a:p>
            <a:fld id="{AA0AE819-DD02-43C2-93CD-11B638600E9C}" type="slidenum">
              <a:rPr lang="en-US" smtClean="0"/>
              <a:t>23</a:t>
            </a:fld>
            <a:endParaRPr lang="en-US" dirty="0"/>
          </a:p>
        </p:txBody>
      </p:sp>
      <p:pic>
        <p:nvPicPr>
          <p:cNvPr id="9" name="Immagine 8"/>
          <p:cNvPicPr>
            <a:picLocks noChangeAspect="1"/>
          </p:cNvPicPr>
          <p:nvPr/>
        </p:nvPicPr>
        <p:blipFill rotWithShape="1">
          <a:blip r:embed="rId3" cstate="print">
            <a:extLst>
              <a:ext uri="{28A0092B-C50C-407E-A947-70E740481C1C}">
                <a14:useLocalDpi xmlns:a14="http://schemas.microsoft.com/office/drawing/2010/main" val="0"/>
              </a:ext>
            </a:extLst>
          </a:blip>
          <a:srcRect t="20328" b="23544"/>
          <a:stretch/>
        </p:blipFill>
        <p:spPr>
          <a:xfrm>
            <a:off x="9189964" y="1701603"/>
            <a:ext cx="2785448" cy="3474225"/>
          </a:xfrm>
          <a:prstGeom prst="rect">
            <a:avLst/>
          </a:prstGeom>
        </p:spPr>
      </p:pic>
      <p:pic>
        <p:nvPicPr>
          <p:cNvPr id="10" name="Immagine 9"/>
          <p:cNvPicPr>
            <a:picLocks noChangeAspect="1"/>
          </p:cNvPicPr>
          <p:nvPr/>
        </p:nvPicPr>
        <p:blipFill rotWithShape="1">
          <a:blip r:embed="rId4" cstate="print">
            <a:extLst>
              <a:ext uri="{28A0092B-C50C-407E-A947-70E740481C1C}">
                <a14:useLocalDpi xmlns:a14="http://schemas.microsoft.com/office/drawing/2010/main" val="0"/>
              </a:ext>
            </a:extLst>
          </a:blip>
          <a:srcRect t="23077" b="20796"/>
          <a:stretch/>
        </p:blipFill>
        <p:spPr>
          <a:xfrm>
            <a:off x="6165628" y="1701602"/>
            <a:ext cx="2808312" cy="3502744"/>
          </a:xfrm>
          <a:prstGeom prst="rect">
            <a:avLst/>
          </a:prstGeom>
        </p:spPr>
      </p:pic>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1412879434"/>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Cake </a:t>
            </a:r>
            <a:r>
              <a:rPr lang="en-US" sz="5000" dirty="0">
                <a:solidFill>
                  <a:schemeClr val="tx2">
                    <a:lumMod val="75000"/>
                  </a:schemeClr>
                </a:solidFill>
              </a:rPr>
              <a:t>discharge</a:t>
            </a:r>
          </a:p>
        </p:txBody>
      </p:sp>
      <p:sp>
        <p:nvSpPr>
          <p:cNvPr id="11" name="Segnaposto contenuto 2"/>
          <p:cNvSpPr>
            <a:spLocks noGrp="1"/>
          </p:cNvSpPr>
          <p:nvPr>
            <p:ph idx="1"/>
          </p:nvPr>
        </p:nvSpPr>
        <p:spPr>
          <a:xfrm>
            <a:off x="549003" y="1845618"/>
            <a:ext cx="3600400" cy="3528391"/>
          </a:xfrm>
        </p:spPr>
        <p:txBody>
          <a:bodyPr>
            <a:normAutofit/>
          </a:bodyPr>
          <a:lstStyle/>
          <a:p>
            <a:pPr marL="0" indent="0">
              <a:buNone/>
            </a:pPr>
            <a:r>
              <a:rPr lang="en-US" sz="1400" dirty="0"/>
              <a:t>The following operations are carried out to unload the cake: </a:t>
            </a:r>
            <a:endParaRPr lang="en-US" sz="1400" dirty="0" smtClean="0"/>
          </a:p>
          <a:p>
            <a:pPr marL="0" indent="0">
              <a:buNone/>
            </a:pPr>
            <a:endParaRPr lang="en-US" sz="1400" dirty="0"/>
          </a:p>
          <a:p>
            <a:r>
              <a:rPr lang="en-US" sz="1400" dirty="0"/>
              <a:t>Pressure relief from the cylinder </a:t>
            </a:r>
          </a:p>
          <a:p>
            <a:endParaRPr lang="en-US" sz="1400" dirty="0"/>
          </a:p>
          <a:p>
            <a:r>
              <a:rPr lang="en-US" sz="1400" dirty="0"/>
              <a:t>Slight opening of the cylinder to allow dripping</a:t>
            </a:r>
          </a:p>
          <a:p>
            <a:endParaRPr lang="en-US" sz="1400" dirty="0"/>
          </a:p>
          <a:p>
            <a:r>
              <a:rPr lang="en-US" sz="1400" dirty="0"/>
              <a:t>Opening of the bomb bay doors </a:t>
            </a:r>
          </a:p>
          <a:p>
            <a:endParaRPr lang="en-US" sz="1400" dirty="0"/>
          </a:p>
          <a:p>
            <a:r>
              <a:rPr lang="en-US" sz="1400" dirty="0"/>
              <a:t>Complete opening of the cylinder </a:t>
            </a:r>
          </a:p>
          <a:p>
            <a:endParaRPr lang="en-US" sz="1400" dirty="0"/>
          </a:p>
          <a:p>
            <a:r>
              <a:rPr lang="en-US" sz="1400" dirty="0"/>
              <a:t>Plate transport drive </a:t>
            </a:r>
          </a:p>
        </p:txBody>
      </p:sp>
      <p:sp>
        <p:nvSpPr>
          <p:cNvPr id="3" name="Segnaposto numero diapositiva 2"/>
          <p:cNvSpPr>
            <a:spLocks noGrp="1"/>
          </p:cNvSpPr>
          <p:nvPr>
            <p:ph type="sldNum" sz="quarter" idx="12"/>
          </p:nvPr>
        </p:nvSpPr>
        <p:spPr/>
        <p:txBody>
          <a:bodyPr/>
          <a:lstStyle/>
          <a:p>
            <a:fld id="{AA0AE819-DD02-43C2-93CD-11B638600E9C}" type="slidenum">
              <a:rPr lang="en-US" smtClean="0"/>
              <a:t>24</a:t>
            </a:fld>
            <a:endParaRPr lang="en-US" dirty="0"/>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3419" y="1429408"/>
            <a:ext cx="7222139" cy="4370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133840"/>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Cloth washing (high pressure)</a:t>
            </a:r>
          </a:p>
        </p:txBody>
      </p:sp>
      <p:sp>
        <p:nvSpPr>
          <p:cNvPr id="3" name="Segnaposto numero diapositiva 2"/>
          <p:cNvSpPr>
            <a:spLocks noGrp="1"/>
          </p:cNvSpPr>
          <p:nvPr>
            <p:ph type="sldNum" sz="quarter" idx="12"/>
          </p:nvPr>
        </p:nvSpPr>
        <p:spPr/>
        <p:txBody>
          <a:bodyPr/>
          <a:lstStyle/>
          <a:p>
            <a:fld id="{AA0AE819-DD02-43C2-93CD-11B638600E9C}" type="slidenum">
              <a:rPr lang="en-US" smtClean="0"/>
              <a:t>25</a:t>
            </a:fld>
            <a:endParaRPr lang="en-US" dirty="0"/>
          </a:p>
        </p:txBody>
      </p:sp>
      <p:sp>
        <p:nvSpPr>
          <p:cNvPr id="8" name="Segnaposto contenuto 2"/>
          <p:cNvSpPr txBox="1">
            <a:spLocks/>
          </p:cNvSpPr>
          <p:nvPr/>
        </p:nvSpPr>
        <p:spPr>
          <a:xfrm>
            <a:off x="1072774" y="2253035"/>
            <a:ext cx="3322712" cy="2581193"/>
          </a:xfrm>
          <a:prstGeom prst="rect">
            <a:avLst/>
          </a:prstGeom>
        </p:spPr>
        <p:txBody>
          <a:bodyPr vert="horz" lIns="126337" tIns="63169" rIns="126337" bIns="63169" rtlCol="0">
            <a:normAutofit/>
          </a:bodyPr>
          <a:lstStyle>
            <a:lvl1pPr marL="473819" indent="-473819" algn="l" defTabSz="1263518"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1pPr>
            <a:lvl2pPr marL="1026608" indent="-394849" algn="l" defTabSz="1263518"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2pPr>
            <a:lvl3pPr marL="1579397" indent="-315879" algn="l" defTabSz="1263518"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3pPr>
            <a:lvl4pPr marL="2211156"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842915"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474674"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06433"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738192"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369951"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326459" indent="-326459">
              <a:buClr>
                <a:schemeClr val="accent3"/>
              </a:buClr>
              <a:buSzPct val="95000"/>
              <a:buFont typeface="Wingdings 2"/>
              <a:buChar char=""/>
            </a:pPr>
            <a:r>
              <a:rPr lang="en-GB" sz="1400" dirty="0"/>
              <a:t>The washer automatically washes both sides of the plate</a:t>
            </a:r>
          </a:p>
          <a:p>
            <a:pPr marL="326459" indent="-326459">
              <a:buClr>
                <a:schemeClr val="accent3"/>
              </a:buClr>
              <a:buSzPct val="95000"/>
              <a:buFont typeface="Wingdings 2"/>
              <a:buChar char=""/>
            </a:pPr>
            <a:endParaRPr lang="en-GB" sz="1400" dirty="0"/>
          </a:p>
          <a:p>
            <a:pPr marL="326459" indent="-326459">
              <a:buClr>
                <a:schemeClr val="accent3"/>
              </a:buClr>
              <a:buSzPct val="95000"/>
              <a:buFont typeface="Wingdings 2"/>
              <a:buChar char=""/>
            </a:pPr>
            <a:r>
              <a:rPr lang="en-GB" sz="1400" dirty="0"/>
              <a:t>Washing is carried out at high pressure (80-100 bar)</a:t>
            </a:r>
          </a:p>
          <a:p>
            <a:pPr marL="326459" indent="-326459">
              <a:buClr>
                <a:schemeClr val="accent3"/>
              </a:buClr>
              <a:buSzPct val="95000"/>
              <a:buFont typeface="Wingdings 2"/>
              <a:buChar char=""/>
            </a:pPr>
            <a:endParaRPr lang="en-GB" sz="1400" dirty="0"/>
          </a:p>
          <a:p>
            <a:pPr marL="326459" indent="-326459">
              <a:buClr>
                <a:schemeClr val="accent3"/>
              </a:buClr>
              <a:buSzPct val="95000"/>
              <a:buFont typeface="Wingdings 2"/>
              <a:buChar char=""/>
            </a:pPr>
            <a:r>
              <a:rPr lang="en-GB" sz="1400" dirty="0"/>
              <a:t>Being a wash with such pressures, the cloths are completely regenerated</a:t>
            </a: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787" y="1056130"/>
            <a:ext cx="2899331" cy="5321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450925"/>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Cloth washing (low pressure)</a:t>
            </a:r>
            <a:endParaRPr lang="en-US" sz="5000" dirty="0">
              <a:solidFill>
                <a:schemeClr val="tx2">
                  <a:lumMod val="75000"/>
                </a:schemeClr>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26</a:t>
            </a:fld>
            <a:endParaRPr lang="en-US" dirty="0"/>
          </a:p>
        </p:txBody>
      </p:sp>
      <p:sp>
        <p:nvSpPr>
          <p:cNvPr id="8" name="Segnaposto contenuto 2"/>
          <p:cNvSpPr txBox="1">
            <a:spLocks/>
          </p:cNvSpPr>
          <p:nvPr/>
        </p:nvSpPr>
        <p:spPr>
          <a:xfrm>
            <a:off x="1072774" y="2286021"/>
            <a:ext cx="3322712" cy="2448272"/>
          </a:xfrm>
          <a:prstGeom prst="rect">
            <a:avLst/>
          </a:prstGeom>
        </p:spPr>
        <p:txBody>
          <a:bodyPr vert="horz" lIns="126337" tIns="63169" rIns="126337" bIns="63169" rtlCol="0">
            <a:normAutofit/>
          </a:bodyPr>
          <a:lstStyle>
            <a:lvl1pPr marL="473819" indent="-473819" algn="l" defTabSz="1263518"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1pPr>
            <a:lvl2pPr marL="1026608" indent="-394849" algn="l" defTabSz="1263518"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2pPr>
            <a:lvl3pPr marL="1579397" indent="-315879" algn="l" defTabSz="1263518"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3pPr>
            <a:lvl4pPr marL="2211156"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842915"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474674"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06433"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738192"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369951"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326459" indent="-326459">
              <a:buClr>
                <a:schemeClr val="accent3"/>
              </a:buClr>
              <a:buSzPct val="95000"/>
              <a:buFont typeface="Wingdings 2"/>
              <a:buChar char=""/>
            </a:pPr>
            <a:r>
              <a:rPr lang="en-GB" sz="1400" dirty="0"/>
              <a:t>The purpose of using rain washing is to create a uniform and regular jet of water near the upper part of the plate.</a:t>
            </a:r>
          </a:p>
          <a:p>
            <a:pPr marL="326459" indent="-326459">
              <a:buClr>
                <a:schemeClr val="accent3"/>
              </a:buClr>
              <a:buSzPct val="95000"/>
              <a:buFont typeface="Wingdings 2"/>
              <a:buChar char=""/>
            </a:pPr>
            <a:endParaRPr lang="en-GB" sz="1400" dirty="0"/>
          </a:p>
          <a:p>
            <a:pPr marL="326459" indent="-326459">
              <a:buClr>
                <a:schemeClr val="accent3"/>
              </a:buClr>
              <a:buSzPct val="95000"/>
              <a:buFont typeface="Wingdings 2"/>
              <a:buChar char=""/>
            </a:pPr>
            <a:r>
              <a:rPr lang="en-GB" sz="1400" dirty="0"/>
              <a:t>Washing is carried out at low pressure (10 bar)</a:t>
            </a:r>
            <a:endParaRPr lang="it-IT" sz="1400" dirty="0">
              <a:solidFill>
                <a:srgbClr val="FF0000"/>
              </a:solidFill>
            </a:endParaRPr>
          </a:p>
        </p:txBody>
      </p:sp>
      <p:pic>
        <p:nvPicPr>
          <p:cNvPr id="2050" name="Picture 2" descr="C:\Users\mcodeghini\Desktop\foto e loghi\lavaggio a bassa pressione\DSCF07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5507" y="1125538"/>
            <a:ext cx="6358981" cy="4769236"/>
          </a:xfrm>
          <a:prstGeom prst="rect">
            <a:avLst/>
          </a:prstGeom>
          <a:noFill/>
          <a:extLst>
            <a:ext uri="{909E8E84-426E-40DD-AFC4-6F175D3DCCD1}">
              <a14:hiddenFill xmlns:a14="http://schemas.microsoft.com/office/drawing/2010/main">
                <a:solidFill>
                  <a:srgbClr val="FFFFFF"/>
                </a:solidFill>
              </a14:hiddenFill>
            </a:ext>
          </a:extLst>
        </p:spPr>
      </p:pic>
      <p:sp>
        <p:nvSpPr>
          <p:cNvPr id="4" name="Ovale 3"/>
          <p:cNvSpPr/>
          <p:nvPr/>
        </p:nvSpPr>
        <p:spPr>
          <a:xfrm>
            <a:off x="5074812" y="2258688"/>
            <a:ext cx="3853441" cy="1512168"/>
          </a:xfrm>
          <a:prstGeom prst="ellipse">
            <a:avLst/>
          </a:prstGeom>
          <a:noFill/>
          <a:ln>
            <a:solidFill>
              <a:srgbClr val="FB2929"/>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GB" dirty="0"/>
          </a:p>
        </p:txBody>
      </p:sp>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650228731"/>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Security features</a:t>
            </a:r>
            <a:endParaRPr lang="en-US" sz="5000" dirty="0">
              <a:solidFill>
                <a:schemeClr val="tx2">
                  <a:lumMod val="75000"/>
                </a:schemeClr>
              </a:solidFill>
            </a:endParaRPr>
          </a:p>
        </p:txBody>
      </p:sp>
      <p:sp>
        <p:nvSpPr>
          <p:cNvPr id="6" name="Content Placeholder 1"/>
          <p:cNvSpPr>
            <a:spLocks noGrp="1"/>
          </p:cNvSpPr>
          <p:nvPr>
            <p:ph idx="1"/>
          </p:nvPr>
        </p:nvSpPr>
        <p:spPr>
          <a:xfrm>
            <a:off x="527933" y="1422932"/>
            <a:ext cx="4197535" cy="4743166"/>
          </a:xfrm>
        </p:spPr>
        <p:txBody>
          <a:bodyPr>
            <a:noAutofit/>
          </a:bodyPr>
          <a:lstStyle/>
          <a:p>
            <a:pPr marL="0" indent="0">
              <a:buClr>
                <a:schemeClr val="tx1">
                  <a:lumMod val="50000"/>
                  <a:lumOff val="50000"/>
                </a:schemeClr>
              </a:buClr>
              <a:buNone/>
            </a:pPr>
            <a:r>
              <a:rPr lang="en-GB" sz="1400" dirty="0"/>
              <a:t>Consisting of:</a:t>
            </a:r>
          </a:p>
          <a:p>
            <a:pPr marL="0" indent="0">
              <a:buClr>
                <a:schemeClr val="tx1">
                  <a:lumMod val="50000"/>
                  <a:lumOff val="50000"/>
                </a:schemeClr>
              </a:buClr>
              <a:buNone/>
            </a:pPr>
            <a:endParaRPr lang="en-GB" sz="1400" dirty="0"/>
          </a:p>
          <a:p>
            <a:pPr defTabSz="1263375"/>
            <a:r>
              <a:rPr lang="en-GB" sz="1400" dirty="0"/>
              <a:t>Interlocked gates </a:t>
            </a:r>
          </a:p>
          <a:p>
            <a:pPr defTabSz="1263375"/>
            <a:endParaRPr lang="en-GB" sz="1400" dirty="0"/>
          </a:p>
          <a:p>
            <a:pPr defTabSz="1263375"/>
            <a:r>
              <a:rPr lang="en-GB" sz="1400" dirty="0"/>
              <a:t>Polycarbonate Splash Box: sliding panels on the long sides of the</a:t>
            </a:r>
          </a:p>
          <a:p>
            <a:pPr defTabSz="1263375"/>
            <a:endParaRPr lang="en-GB" sz="1400" dirty="0"/>
          </a:p>
          <a:p>
            <a:pPr defTabSz="1263375"/>
            <a:r>
              <a:rPr lang="en-GB" sz="1400" dirty="0"/>
              <a:t>Light barrier against mechanical movements;</a:t>
            </a:r>
          </a:p>
          <a:p>
            <a:pPr defTabSz="1263375"/>
            <a:endParaRPr lang="en-GB" sz="1400" dirty="0"/>
          </a:p>
          <a:p>
            <a:pPr defTabSz="1263375"/>
            <a:r>
              <a:rPr lang="en-GB" sz="1400" dirty="0"/>
              <a:t>Pull-wire switches on the operator sides along the whole length of the filter;</a:t>
            </a:r>
          </a:p>
          <a:p>
            <a:pPr defTabSz="1263375"/>
            <a:endParaRPr lang="en-GB" sz="1400" dirty="0"/>
          </a:p>
          <a:p>
            <a:pPr defTabSz="1263375"/>
            <a:r>
              <a:rPr lang="en-GB" sz="1400" dirty="0"/>
              <a:t>Movable splash curtains to protect against hot, toxic and corrosive slurries</a:t>
            </a:r>
            <a:r>
              <a:rPr lang="en-GB" sz="1400" dirty="0" smtClean="0"/>
              <a:t>.</a:t>
            </a:r>
          </a:p>
          <a:p>
            <a:pPr defTabSz="1263375"/>
            <a:endParaRPr lang="it-IT" sz="1400" dirty="0"/>
          </a:p>
          <a:p>
            <a:pPr defTabSz="1263375"/>
            <a:r>
              <a:rPr lang="en-US" sz="1400" dirty="0" smtClean="0"/>
              <a:t>Extractor hood</a:t>
            </a:r>
            <a:endParaRPr lang="en-US" sz="1400" dirty="0"/>
          </a:p>
        </p:txBody>
      </p:sp>
      <p:sp>
        <p:nvSpPr>
          <p:cNvPr id="3" name="Segnaposto numero diapositiva 2"/>
          <p:cNvSpPr>
            <a:spLocks noGrp="1"/>
          </p:cNvSpPr>
          <p:nvPr>
            <p:ph type="sldNum" sz="quarter" idx="12"/>
          </p:nvPr>
        </p:nvSpPr>
        <p:spPr/>
        <p:txBody>
          <a:bodyPr/>
          <a:lstStyle/>
          <a:p>
            <a:fld id="{AA0AE819-DD02-43C2-93CD-11B638600E9C}" type="slidenum">
              <a:rPr lang="en-US" smtClean="0"/>
              <a:t>27</a:t>
            </a:fld>
            <a:endParaRPr lang="en-US" dirty="0"/>
          </a:p>
        </p:txBody>
      </p:sp>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pic>
        <p:nvPicPr>
          <p:cNvPr id="12" name="Picture 2" descr="C:\Users\mcodeghini\Desktop\DE 2000x2000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0136" y="1125538"/>
            <a:ext cx="3816424" cy="2739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L:\Tecnico\Comune\FOTO ( Tecnico fino al 2006 )\ENGITEC - Russia - GIR - 0019331 - DE 1200\Filtropressa\042300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2584" y="1629594"/>
            <a:ext cx="3058189" cy="22930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92582" y="4077866"/>
            <a:ext cx="3230699" cy="2177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7388" y="4202032"/>
            <a:ext cx="3995849" cy="223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301906"/>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09606" y="3501802"/>
            <a:ext cx="10359152" cy="1470366"/>
          </a:xfrm>
        </p:spPr>
        <p:txBody>
          <a:bodyPr>
            <a:normAutofit/>
          </a:bodyPr>
          <a:lstStyle/>
          <a:p>
            <a:r>
              <a:rPr lang="en-US" sz="4800" cap="all" dirty="0">
                <a:ln>
                  <a:solidFill>
                    <a:schemeClr val="tx1"/>
                  </a:solidFill>
                </a:ln>
                <a:solidFill>
                  <a:schemeClr val="tx1"/>
                </a:solidFill>
                <a:latin typeface="Arial Black"/>
                <a:ea typeface="+mn-ea"/>
                <a:cs typeface="Arial Black"/>
              </a:rPr>
              <a:t>Thank you</a:t>
            </a: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7155" y="1667126"/>
            <a:ext cx="8352932" cy="2088233"/>
          </a:xfrm>
          <a:prstGeom prst="rect">
            <a:avLst/>
          </a:prstGeom>
        </p:spPr>
      </p:pic>
    </p:spTree>
    <p:extLst>
      <p:ext uri="{BB962C8B-B14F-4D97-AF65-F5344CB8AC3E}">
        <p14:creationId xmlns:p14="http://schemas.microsoft.com/office/powerpoint/2010/main" val="201161519"/>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Fields of application</a:t>
            </a:r>
            <a:endParaRPr lang="en-US" sz="5000" dirty="0">
              <a:solidFill>
                <a:srgbClr val="FF0000"/>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3</a:t>
            </a:fld>
            <a:endParaRPr lang="en-US" dirty="0"/>
          </a:p>
        </p:txBody>
      </p:sp>
      <p:pic>
        <p:nvPicPr>
          <p:cNvPr id="27" name="Immagin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pic>
        <p:nvPicPr>
          <p:cNvPr id="28" name="Segnaposto contenuto 3" descr="SETTORI APPLICATIVI.pn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357315" y="897677"/>
            <a:ext cx="5419782" cy="5476491"/>
          </a:xfrm>
        </p:spPr>
      </p:pic>
    </p:spTree>
    <p:extLst>
      <p:ext uri="{BB962C8B-B14F-4D97-AF65-F5344CB8AC3E}">
        <p14:creationId xmlns:p14="http://schemas.microsoft.com/office/powerpoint/2010/main" val="26657939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Resources involved</a:t>
            </a:r>
          </a:p>
        </p:txBody>
      </p:sp>
      <p:sp>
        <p:nvSpPr>
          <p:cNvPr id="3" name="Segnaposto numero diapositiva 2"/>
          <p:cNvSpPr>
            <a:spLocks noGrp="1"/>
          </p:cNvSpPr>
          <p:nvPr>
            <p:ph type="sldNum" sz="quarter" idx="12"/>
          </p:nvPr>
        </p:nvSpPr>
        <p:spPr/>
        <p:txBody>
          <a:bodyPr/>
          <a:lstStyle/>
          <a:p>
            <a:fld id="{AA0AE819-DD02-43C2-93CD-11B638600E9C}" type="slidenum">
              <a:rPr lang="en-US" smtClean="0"/>
              <a:t>4</a:t>
            </a:fld>
            <a:endParaRPr lang="en-US" dirty="0"/>
          </a:p>
        </p:txBody>
      </p:sp>
      <p:graphicFrame>
        <p:nvGraphicFramePr>
          <p:cNvPr id="28" name="Segnaposto contenuto 6"/>
          <p:cNvGraphicFramePr>
            <a:graphicFrameLocks noGrp="1"/>
          </p:cNvGraphicFramePr>
          <p:nvPr>
            <p:ph idx="1"/>
            <p:extLst>
              <p:ext uri="{D42A27DB-BD31-4B8C-83A1-F6EECF244321}">
                <p14:modId xmlns:p14="http://schemas.microsoft.com/office/powerpoint/2010/main" val="3327917101"/>
              </p:ext>
            </p:extLst>
          </p:nvPr>
        </p:nvGraphicFramePr>
        <p:xfrm>
          <a:off x="1989163" y="1027785"/>
          <a:ext cx="8208912" cy="4997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 name="Picture 4" descr="\\SERVER\RedirectedFolders\ccolombo\Desktop\PRESENTAZIONE U.S.A\CLIP ART\1197123746824601922yeKcim_earth.svg.h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4293" y="1212742"/>
            <a:ext cx="1215502" cy="1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ccia circolare a sinistra 32"/>
          <p:cNvSpPr/>
          <p:nvPr/>
        </p:nvSpPr>
        <p:spPr>
          <a:xfrm rot="10800000">
            <a:off x="4293419" y="3188026"/>
            <a:ext cx="432049" cy="2520280"/>
          </a:xfrm>
          <a:prstGeom prst="curvedLeftArrow">
            <a:avLst/>
          </a:prstGeom>
        </p:spPr>
        <p:style>
          <a:lnRef idx="0">
            <a:schemeClr val="accent2"/>
          </a:lnRef>
          <a:fillRef idx="3">
            <a:schemeClr val="accent2"/>
          </a:fillRef>
          <a:effectRef idx="3">
            <a:schemeClr val="accent2"/>
          </a:effectRef>
          <a:fontRef idx="minor">
            <a:schemeClr val="lt1"/>
          </a:fontRef>
        </p:style>
        <p:txBody>
          <a:bodyPr lIns="91430" tIns="45714" rIns="91430" bIns="45714" anchor="ctr"/>
          <a:lstStyle/>
          <a:p>
            <a:pPr algn="ctr">
              <a:defRPr/>
            </a:pPr>
            <a:endParaRPr lang="it-IT" dirty="0">
              <a:ln w="18415" cmpd="sng">
                <a:solidFill>
                  <a:srgbClr val="FFFFFF"/>
                </a:solidFill>
                <a:prstDash val="solid"/>
              </a:ln>
              <a:solidFill>
                <a:srgbClr val="00B0F0"/>
              </a:solidFill>
              <a:effectLst>
                <a:outerShdw blurRad="63500" dir="3600000" algn="tl" rotWithShape="0">
                  <a:srgbClr val="000000">
                    <a:alpha val="70000"/>
                  </a:srgbClr>
                </a:outerShdw>
              </a:effectLst>
            </a:endParaRPr>
          </a:p>
        </p:txBody>
      </p:sp>
      <p:sp>
        <p:nvSpPr>
          <p:cNvPr id="34" name="Freccia a destra 33"/>
          <p:cNvSpPr/>
          <p:nvPr/>
        </p:nvSpPr>
        <p:spPr>
          <a:xfrm rot="12841388">
            <a:off x="3283156" y="2451850"/>
            <a:ext cx="1059558" cy="288032"/>
          </a:xfrm>
          <a:prstGeom prst="rightArrow">
            <a:avLst>
              <a:gd name="adj1" fmla="val 15560"/>
              <a:gd name="adj2" fmla="val 50000"/>
            </a:avLst>
          </a:prstGeom>
          <a:ln>
            <a:noFill/>
          </a:ln>
        </p:spPr>
        <p:style>
          <a:lnRef idx="0">
            <a:schemeClr val="accent2"/>
          </a:lnRef>
          <a:fillRef idx="3">
            <a:schemeClr val="accent2"/>
          </a:fillRef>
          <a:effectRef idx="3">
            <a:schemeClr val="accent2"/>
          </a:effectRef>
          <a:fontRef idx="minor">
            <a:schemeClr val="lt1"/>
          </a:fontRef>
        </p:style>
        <p:txBody>
          <a:bodyPr lIns="91430" tIns="45714" rIns="91430" bIns="45714" anchor="ctr"/>
          <a:lstStyle/>
          <a:p>
            <a:pPr algn="ctr">
              <a:defRPr/>
            </a:pPr>
            <a:endParaRPr lang="it-IT" dirty="0">
              <a:ln w="18415" cmpd="sng">
                <a:solidFill>
                  <a:srgbClr val="FFFFFF"/>
                </a:solidFill>
                <a:prstDash val="solid"/>
              </a:ln>
              <a:solidFill>
                <a:srgbClr val="00B0F0"/>
              </a:solidFill>
              <a:effectLst>
                <a:outerShdw blurRad="63500" dir="3600000" algn="tl" rotWithShape="0">
                  <a:srgbClr val="000000">
                    <a:alpha val="70000"/>
                  </a:srgbClr>
                </a:outerShdw>
              </a:effectLst>
            </a:endParaRPr>
          </a:p>
        </p:txBody>
      </p:sp>
      <p:sp>
        <p:nvSpPr>
          <p:cNvPr id="35" name="Freccia circolare a sinistra 34"/>
          <p:cNvSpPr/>
          <p:nvPr/>
        </p:nvSpPr>
        <p:spPr>
          <a:xfrm>
            <a:off x="7101732" y="3188025"/>
            <a:ext cx="216024" cy="648072"/>
          </a:xfrm>
          <a:prstGeom prst="curvedLeftArrow">
            <a:avLst/>
          </a:prstGeom>
        </p:spPr>
        <p:style>
          <a:lnRef idx="0">
            <a:schemeClr val="accent2"/>
          </a:lnRef>
          <a:fillRef idx="3">
            <a:schemeClr val="accent2"/>
          </a:fillRef>
          <a:effectRef idx="3">
            <a:schemeClr val="accent2"/>
          </a:effectRef>
          <a:fontRef idx="minor">
            <a:schemeClr val="lt1"/>
          </a:fontRef>
        </p:style>
        <p:txBody>
          <a:bodyPr lIns="91430" tIns="45714" rIns="91430" bIns="45714" anchor="ctr"/>
          <a:lstStyle/>
          <a:p>
            <a:pPr algn="ctr">
              <a:defRPr/>
            </a:pPr>
            <a:endParaRPr lang="it-IT" dirty="0">
              <a:solidFill>
                <a:srgbClr val="00B0F0"/>
              </a:solidFill>
            </a:endParaRPr>
          </a:p>
        </p:txBody>
      </p:sp>
      <p:sp>
        <p:nvSpPr>
          <p:cNvPr id="36" name="Freccia circolare a sinistra 35"/>
          <p:cNvSpPr/>
          <p:nvPr/>
        </p:nvSpPr>
        <p:spPr>
          <a:xfrm>
            <a:off x="7101732" y="4628185"/>
            <a:ext cx="216024" cy="648072"/>
          </a:xfrm>
          <a:prstGeom prst="curvedLeftArrow">
            <a:avLst/>
          </a:prstGeom>
        </p:spPr>
        <p:style>
          <a:lnRef idx="0">
            <a:schemeClr val="accent2"/>
          </a:lnRef>
          <a:fillRef idx="3">
            <a:schemeClr val="accent2"/>
          </a:fillRef>
          <a:effectRef idx="3">
            <a:schemeClr val="accent2"/>
          </a:effectRef>
          <a:fontRef idx="minor">
            <a:schemeClr val="lt1"/>
          </a:fontRef>
        </p:style>
        <p:txBody>
          <a:bodyPr lIns="91430" tIns="45714" rIns="91430" bIns="45714" anchor="ctr"/>
          <a:lstStyle/>
          <a:p>
            <a:pPr algn="ctr">
              <a:defRPr/>
            </a:pPr>
            <a:endParaRPr lang="it-IT" dirty="0">
              <a:solidFill>
                <a:srgbClr val="00B0F0"/>
              </a:solidFill>
            </a:endParaRPr>
          </a:p>
        </p:txBody>
      </p:sp>
      <p:sp>
        <p:nvSpPr>
          <p:cNvPr id="37" name="Freccia bidirezionale orizzontale 36"/>
          <p:cNvSpPr/>
          <p:nvPr/>
        </p:nvSpPr>
        <p:spPr>
          <a:xfrm>
            <a:off x="7317756" y="4196137"/>
            <a:ext cx="576064" cy="144016"/>
          </a:xfrm>
          <a:prstGeom prst="leftRightArrow">
            <a:avLst/>
          </a:prstGeom>
        </p:spPr>
        <p:style>
          <a:lnRef idx="0">
            <a:schemeClr val="accent2"/>
          </a:lnRef>
          <a:fillRef idx="3">
            <a:schemeClr val="accent2"/>
          </a:fillRef>
          <a:effectRef idx="3">
            <a:schemeClr val="accent2"/>
          </a:effectRef>
          <a:fontRef idx="minor">
            <a:schemeClr val="lt1"/>
          </a:fontRef>
        </p:style>
        <p:txBody>
          <a:bodyPr lIns="91430" tIns="45714" rIns="91430" bIns="45714" anchor="ctr"/>
          <a:lstStyle/>
          <a:p>
            <a:pPr algn="ctr">
              <a:defRPr/>
            </a:pPr>
            <a:endParaRPr lang="it-IT" dirty="0">
              <a:solidFill>
                <a:srgbClr val="00B0F0"/>
              </a:solidFill>
            </a:endParaRPr>
          </a:p>
        </p:txBody>
      </p:sp>
      <p:sp>
        <p:nvSpPr>
          <p:cNvPr id="38" name="CasellaDiTesto 37"/>
          <p:cNvSpPr txBox="1"/>
          <p:nvPr/>
        </p:nvSpPr>
        <p:spPr>
          <a:xfrm>
            <a:off x="3285333" y="4123956"/>
            <a:ext cx="936625" cy="738652"/>
          </a:xfrm>
          <a:prstGeom prst="rect">
            <a:avLst/>
          </a:prstGeom>
          <a:noFill/>
        </p:spPr>
        <p:txBody>
          <a:bodyPr lIns="91430" tIns="45714" rIns="91430" bIns="45714">
            <a:spAutoFit/>
          </a:bodyPr>
          <a:lstStyle/>
          <a:p>
            <a:pPr algn="ctr">
              <a:defRPr/>
            </a:pPr>
            <a:r>
              <a:rPr lang="it-IT" sz="1400" dirty="0">
                <a:solidFill>
                  <a:schemeClr val="tx2"/>
                </a:solidFill>
                <a:ea typeface="+mj-ea"/>
                <a:cs typeface="Arial" pitchFamily="34" charset="0"/>
              </a:rPr>
              <a:t>3° </a:t>
            </a:r>
          </a:p>
          <a:p>
            <a:pPr algn="ctr">
              <a:defRPr/>
            </a:pPr>
            <a:r>
              <a:rPr lang="en-US" sz="1400" dirty="0">
                <a:solidFill>
                  <a:schemeClr val="tx2"/>
                </a:solidFill>
                <a:ea typeface="+mj-ea"/>
                <a:cs typeface="Arial" pitchFamily="34" charset="0"/>
              </a:rPr>
              <a:t>Technical proposal</a:t>
            </a:r>
          </a:p>
        </p:txBody>
      </p:sp>
      <p:sp>
        <p:nvSpPr>
          <p:cNvPr id="39" name="CasellaDiTesto 38"/>
          <p:cNvSpPr txBox="1"/>
          <p:nvPr/>
        </p:nvSpPr>
        <p:spPr>
          <a:xfrm>
            <a:off x="3645695" y="1820493"/>
            <a:ext cx="1151781" cy="738652"/>
          </a:xfrm>
          <a:prstGeom prst="rect">
            <a:avLst/>
          </a:prstGeom>
          <a:noFill/>
        </p:spPr>
        <p:txBody>
          <a:bodyPr wrap="square" lIns="91430" tIns="45714" rIns="91430" bIns="45714">
            <a:spAutoFit/>
          </a:bodyPr>
          <a:lstStyle/>
          <a:p>
            <a:pPr algn="ctr">
              <a:defRPr/>
            </a:pPr>
            <a:r>
              <a:rPr lang="it-IT" sz="1400" dirty="0">
                <a:solidFill>
                  <a:schemeClr val="tx2"/>
                </a:solidFill>
                <a:ea typeface="+mj-ea"/>
                <a:cs typeface="Arial" pitchFamily="34" charset="0"/>
              </a:rPr>
              <a:t>4° </a:t>
            </a:r>
          </a:p>
          <a:p>
            <a:pPr algn="ctr">
              <a:defRPr/>
            </a:pPr>
            <a:r>
              <a:rPr lang="en-US" sz="1400" dirty="0">
                <a:solidFill>
                  <a:schemeClr val="tx2"/>
                </a:solidFill>
                <a:ea typeface="+mj-ea"/>
                <a:cs typeface="Arial" pitchFamily="34" charset="0"/>
              </a:rPr>
              <a:t>Commercial proposal</a:t>
            </a:r>
          </a:p>
        </p:txBody>
      </p:sp>
      <p:sp>
        <p:nvSpPr>
          <p:cNvPr id="40" name="CasellaDiTesto 39"/>
          <p:cNvSpPr txBox="1">
            <a:spLocks noChangeArrowheads="1"/>
          </p:cNvSpPr>
          <p:nvPr/>
        </p:nvSpPr>
        <p:spPr bwMode="auto">
          <a:xfrm>
            <a:off x="7317583" y="3331793"/>
            <a:ext cx="360362" cy="30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0"/>
              </a:spcBef>
              <a:buNone/>
              <a:defRPr/>
            </a:pPr>
            <a:r>
              <a:rPr lang="it-IT" altLang="it-IT" sz="1400" dirty="0">
                <a:solidFill>
                  <a:schemeClr val="tx2"/>
                </a:solidFill>
                <a:latin typeface="+mn-lt"/>
                <a:ea typeface="+mj-ea"/>
                <a:cs typeface="Arial" pitchFamily="34" charset="0"/>
              </a:rPr>
              <a:t>1°</a:t>
            </a:r>
          </a:p>
        </p:txBody>
      </p:sp>
      <p:sp>
        <p:nvSpPr>
          <p:cNvPr id="43" name="CasellaDiTesto 42"/>
          <p:cNvSpPr txBox="1">
            <a:spLocks noChangeArrowheads="1"/>
          </p:cNvSpPr>
          <p:nvPr/>
        </p:nvSpPr>
        <p:spPr bwMode="auto">
          <a:xfrm>
            <a:off x="7317756" y="4748736"/>
            <a:ext cx="360362" cy="30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0"/>
              </a:spcBef>
              <a:buNone/>
              <a:defRPr/>
            </a:pPr>
            <a:r>
              <a:rPr lang="it-IT" altLang="it-IT" sz="1400" dirty="0">
                <a:solidFill>
                  <a:schemeClr val="tx2"/>
                </a:solidFill>
                <a:latin typeface="+mn-lt"/>
                <a:ea typeface="+mj-ea"/>
                <a:cs typeface="Arial" pitchFamily="34" charset="0"/>
              </a:rPr>
              <a:t>2°</a:t>
            </a:r>
          </a:p>
        </p:txBody>
      </p:sp>
      <p:pic>
        <p:nvPicPr>
          <p:cNvPr id="16" name="Immagin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1275031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1700"/>
                                        <p:tgtEl>
                                          <p:spTgt spid="3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22" presetClass="entr" presetSubtype="4" fill="hold" nodeType="withEffect">
                                  <p:stCondLst>
                                    <p:cond delay="30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00"/>
                                        <p:tgtEl>
                                          <p:spTgt spid="35"/>
                                        </p:tgtEl>
                                      </p:cBhvr>
                                    </p:animEffect>
                                  </p:childTnLst>
                                </p:cTn>
                              </p:par>
                              <p:par>
                                <p:cTn id="14" presetID="22" presetClass="entr" presetSubtype="4" fill="hold" grpId="0" nodeType="withEffect">
                                  <p:stCondLst>
                                    <p:cond delay="300"/>
                                  </p:stCondLst>
                                  <p:childTnLst>
                                    <p:set>
                                      <p:cBhvr>
                                        <p:cTn id="15" dur="1" fill="hold">
                                          <p:stCondLst>
                                            <p:cond delay="0"/>
                                          </p:stCondLst>
                                        </p:cTn>
                                        <p:tgtEl>
                                          <p:spTgt spid="40"/>
                                        </p:tgtEl>
                                        <p:attrNameLst>
                                          <p:attrName>style.visibility</p:attrName>
                                        </p:attrNameLst>
                                      </p:cBhvr>
                                      <p:to>
                                        <p:strVal val="visible"/>
                                      </p:to>
                                    </p:set>
                                    <p:animEffect transition="in" filter="wipe(down)">
                                      <p:cBhvr>
                                        <p:cTn id="16" dur="500"/>
                                        <p:tgtEl>
                                          <p:spTgt spid="40"/>
                                        </p:tgtEl>
                                      </p:cBhvr>
                                    </p:animEffect>
                                  </p:childTnLst>
                                </p:cTn>
                              </p:par>
                              <p:par>
                                <p:cTn id="17" presetID="22" presetClass="entr" presetSubtype="4" fill="hold" nodeType="withEffect">
                                  <p:stCondLst>
                                    <p:cond delay="30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par>
                                <p:cTn id="20" presetID="22" presetClass="entr" presetSubtype="4" fill="hold" nodeType="withEffect">
                                  <p:stCondLst>
                                    <p:cond delay="30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par>
                                <p:cTn id="23" presetID="22" presetClass="entr" presetSubtype="4" fill="hold" grpId="0" nodeType="withEffect">
                                  <p:stCondLst>
                                    <p:cond delay="30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30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cTn>
                              </p:par>
                              <p:par>
                                <p:cTn id="29" presetID="22" presetClass="entr" presetSubtype="4" fill="hold" nodeType="withEffect">
                                  <p:stCondLst>
                                    <p:cond delay="30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par>
                                <p:cTn id="32" presetID="22" presetClass="entr" presetSubtype="4" fill="hold" nodeType="withEffect">
                                  <p:stCondLst>
                                    <p:cond delay="30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par>
                                <p:cTn id="35" presetID="22" presetClass="entr" presetSubtype="4" fill="hold" grpId="0" nodeType="withEffect">
                                  <p:stCondLst>
                                    <p:cond delay="30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P spid="38" grpId="0"/>
      <p:bldP spid="39" grpId="0"/>
      <p:bldP spid="40"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Resources involved</a:t>
            </a:r>
          </a:p>
        </p:txBody>
      </p:sp>
      <p:sp>
        <p:nvSpPr>
          <p:cNvPr id="3" name="Segnaposto numero diapositiva 2"/>
          <p:cNvSpPr>
            <a:spLocks noGrp="1"/>
          </p:cNvSpPr>
          <p:nvPr>
            <p:ph type="sldNum" sz="quarter" idx="12"/>
          </p:nvPr>
        </p:nvSpPr>
        <p:spPr/>
        <p:txBody>
          <a:bodyPr/>
          <a:lstStyle/>
          <a:p>
            <a:fld id="{AA0AE819-DD02-43C2-93CD-11B638600E9C}" type="slidenum">
              <a:rPr lang="en-US" smtClean="0"/>
              <a:t>5</a:t>
            </a:fld>
            <a:endParaRPr lang="en-US" dirty="0"/>
          </a:p>
        </p:txBody>
      </p:sp>
      <p:pic>
        <p:nvPicPr>
          <p:cNvPr id="17" name="Picture 1" descr="\\SERVER\RedirectedFolders\ccolombo\Desktop\PRESENTAZIONE U.S.A\Immagine1.jpg"/>
          <p:cNvPicPr>
            <a:picLocks noChangeAspect="1" noChangeArrowheads="1"/>
          </p:cNvPicPr>
          <p:nvPr/>
        </p:nvPicPr>
        <p:blipFill rotWithShape="1">
          <a:blip r:embed="rId3">
            <a:extLst>
              <a:ext uri="{28A0092B-C50C-407E-A947-70E740481C1C}">
                <a14:useLocalDpi xmlns:a14="http://schemas.microsoft.com/office/drawing/2010/main" val="0"/>
              </a:ext>
            </a:extLst>
          </a:blip>
          <a:srcRect l="13119"/>
          <a:stretch/>
        </p:blipFill>
        <p:spPr bwMode="auto">
          <a:xfrm>
            <a:off x="346230" y="2907857"/>
            <a:ext cx="3425915" cy="326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17" descr="DSC08322.JPG"/>
          <p:cNvPicPr>
            <a:picLocks noChangeAspect="1"/>
          </p:cNvPicPr>
          <p:nvPr/>
        </p:nvPicPr>
        <p:blipFill>
          <a:blip r:embed="rId4">
            <a:extLst>
              <a:ext uri="{28A0092B-C50C-407E-A947-70E740481C1C}">
                <a14:useLocalDpi xmlns:a14="http://schemas.microsoft.com/office/drawing/2010/main" val="0"/>
              </a:ext>
            </a:extLst>
          </a:blip>
          <a:srcRect l="15071" r="12920"/>
          <a:stretch>
            <a:fillRect/>
          </a:stretch>
        </p:blipFill>
        <p:spPr bwMode="auto">
          <a:xfrm>
            <a:off x="9402664" y="2870225"/>
            <a:ext cx="1913244" cy="3427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9" name="Gruppo 18"/>
          <p:cNvGrpSpPr>
            <a:grpSpLocks/>
          </p:cNvGrpSpPr>
          <p:nvPr/>
        </p:nvGrpSpPr>
        <p:grpSpPr bwMode="auto">
          <a:xfrm>
            <a:off x="2928839" y="1865313"/>
            <a:ext cx="2738437" cy="1814512"/>
            <a:chOff x="857154" y="923147"/>
            <a:chExt cx="2737870" cy="1813153"/>
          </a:xfrm>
        </p:grpSpPr>
        <p:sp>
          <p:nvSpPr>
            <p:cNvPr id="20" name="Rettangolo arrotondato 19"/>
            <p:cNvSpPr/>
            <p:nvPr/>
          </p:nvSpPr>
          <p:spPr>
            <a:xfrm>
              <a:off x="857154" y="923147"/>
              <a:ext cx="2737870" cy="1813153"/>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Rettangolo 20"/>
            <p:cNvSpPr/>
            <p:nvPr/>
          </p:nvSpPr>
          <p:spPr>
            <a:xfrm>
              <a:off x="898420" y="964391"/>
              <a:ext cx="2655337" cy="17306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8575" tIns="28575" rIns="28575" bIns="28575" spcCol="1270"/>
            <a:lstStyle/>
            <a:p>
              <a:pPr marL="114287" lvl="1" indent="-114287" defTabSz="666675">
                <a:lnSpc>
                  <a:spcPct val="90000"/>
                </a:lnSpc>
                <a:spcAft>
                  <a:spcPct val="15000"/>
                </a:spcAft>
                <a:buFontTx/>
                <a:buChar char="••"/>
                <a:defRPr/>
              </a:pPr>
              <a:endParaRPr lang="it-IT" sz="1500" dirty="0"/>
            </a:p>
            <a:p>
              <a:pPr marL="114287" lvl="1" indent="-114287" defTabSz="666675">
                <a:lnSpc>
                  <a:spcPct val="90000"/>
                </a:lnSpc>
                <a:spcAft>
                  <a:spcPct val="15000"/>
                </a:spcAft>
                <a:buFontTx/>
                <a:buChar char="••"/>
                <a:defRPr/>
              </a:pPr>
              <a:endParaRPr lang="en-US" sz="1400" dirty="0" smtClean="0"/>
            </a:p>
            <a:p>
              <a:pPr marL="114287" lvl="1" indent="-114287" defTabSz="666675">
                <a:lnSpc>
                  <a:spcPct val="90000"/>
                </a:lnSpc>
                <a:spcAft>
                  <a:spcPct val="15000"/>
                </a:spcAft>
                <a:buFontTx/>
                <a:buChar char="••"/>
                <a:defRPr/>
              </a:pPr>
              <a:r>
                <a:rPr lang="en-US" sz="1400" dirty="0" smtClean="0"/>
                <a:t>Filter </a:t>
              </a:r>
              <a:r>
                <a:rPr lang="en-US" sz="1400" dirty="0"/>
                <a:t>characterization and sizing</a:t>
              </a:r>
            </a:p>
            <a:p>
              <a:pPr marL="0" lvl="1" defTabSz="666675">
                <a:lnSpc>
                  <a:spcPct val="90000"/>
                </a:lnSpc>
                <a:spcAft>
                  <a:spcPct val="15000"/>
                </a:spcAft>
                <a:defRPr/>
              </a:pPr>
              <a:endParaRPr lang="it-IT" sz="1400" dirty="0"/>
            </a:p>
            <a:p>
              <a:pPr marL="114287" lvl="1" indent="-114287" defTabSz="666675">
                <a:lnSpc>
                  <a:spcPct val="90000"/>
                </a:lnSpc>
                <a:spcAft>
                  <a:spcPct val="15000"/>
                </a:spcAft>
                <a:buFontTx/>
                <a:buChar char="••"/>
                <a:defRPr/>
              </a:pPr>
              <a:r>
                <a:rPr lang="en-GB" sz="1400" dirty="0"/>
                <a:t>Study of the filtration process adapted to the customer's needs</a:t>
              </a:r>
              <a:endParaRPr lang="it-IT" sz="1400" dirty="0"/>
            </a:p>
          </p:txBody>
        </p:sp>
      </p:grpSp>
      <p:grpSp>
        <p:nvGrpSpPr>
          <p:cNvPr id="22" name="Gruppo 21"/>
          <p:cNvGrpSpPr>
            <a:grpSpLocks/>
          </p:cNvGrpSpPr>
          <p:nvPr/>
        </p:nvGrpSpPr>
        <p:grpSpPr bwMode="auto">
          <a:xfrm>
            <a:off x="2503391" y="1303338"/>
            <a:ext cx="2433637" cy="825500"/>
            <a:chOff x="432042" y="360040"/>
            <a:chExt cx="2433663" cy="825145"/>
          </a:xfrm>
        </p:grpSpPr>
        <p:sp>
          <p:nvSpPr>
            <p:cNvPr id="23" name="Rettangolo arrotondato 22"/>
            <p:cNvSpPr/>
            <p:nvPr/>
          </p:nvSpPr>
          <p:spPr>
            <a:xfrm>
              <a:off x="432042" y="360040"/>
              <a:ext cx="2433663" cy="82514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ttangolo 23"/>
            <p:cNvSpPr/>
            <p:nvPr/>
          </p:nvSpPr>
          <p:spPr>
            <a:xfrm>
              <a:off x="455854" y="383842"/>
              <a:ext cx="2386038" cy="777540"/>
            </a:xfrm>
            <a:prstGeom prst="rect">
              <a:avLst/>
            </a:prstGeom>
          </p:spPr>
          <p:style>
            <a:lnRef idx="0">
              <a:scrgbClr r="0" g="0" b="0"/>
            </a:lnRef>
            <a:fillRef idx="0">
              <a:scrgbClr r="0" g="0" b="0"/>
            </a:fillRef>
            <a:effectRef idx="0">
              <a:scrgbClr r="0" g="0" b="0"/>
            </a:effectRef>
            <a:fontRef idx="minor">
              <a:schemeClr val="lt1"/>
            </a:fontRef>
          </p:style>
          <p:txBody>
            <a:bodyPr lIns="40005" tIns="26670" rIns="40005" bIns="26670" spcCol="1270" anchor="ctr"/>
            <a:lstStyle/>
            <a:p>
              <a:pPr algn="ctr" defTabSz="933344">
                <a:lnSpc>
                  <a:spcPct val="90000"/>
                </a:lnSpc>
                <a:spcAft>
                  <a:spcPct val="35000"/>
                </a:spcAft>
                <a:defRPr/>
              </a:pPr>
              <a:r>
                <a:rPr lang="en-US" sz="2100" b="1" dirty="0"/>
                <a:t>Process Department</a:t>
              </a:r>
            </a:p>
          </p:txBody>
        </p:sp>
      </p:grpSp>
      <p:grpSp>
        <p:nvGrpSpPr>
          <p:cNvPr id="25" name="Gruppo 24"/>
          <p:cNvGrpSpPr>
            <a:grpSpLocks/>
          </p:cNvGrpSpPr>
          <p:nvPr/>
        </p:nvGrpSpPr>
        <p:grpSpPr bwMode="auto">
          <a:xfrm>
            <a:off x="6381651" y="1892301"/>
            <a:ext cx="2738438" cy="1787525"/>
            <a:chOff x="4309678" y="949071"/>
            <a:chExt cx="2737870" cy="1787229"/>
          </a:xfrm>
        </p:grpSpPr>
        <p:sp>
          <p:nvSpPr>
            <p:cNvPr id="27" name="Rettangolo arrotondato 26"/>
            <p:cNvSpPr/>
            <p:nvPr/>
          </p:nvSpPr>
          <p:spPr>
            <a:xfrm>
              <a:off x="4309678" y="949071"/>
              <a:ext cx="2737870" cy="178722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Rettangolo 28"/>
            <p:cNvSpPr/>
            <p:nvPr/>
          </p:nvSpPr>
          <p:spPr>
            <a:xfrm>
              <a:off x="4350944" y="1372864"/>
              <a:ext cx="2655337" cy="13221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8575" tIns="28575" rIns="28575" bIns="28575" spcCol="1270"/>
            <a:lstStyle/>
            <a:p>
              <a:pPr marL="114287" lvl="1" indent="-114287" defTabSz="666675">
                <a:lnSpc>
                  <a:spcPct val="90000"/>
                </a:lnSpc>
                <a:spcAft>
                  <a:spcPct val="15000"/>
                </a:spcAft>
                <a:buFontTx/>
                <a:buChar char="••"/>
                <a:defRPr/>
              </a:pPr>
              <a:r>
                <a:rPr lang="en-GB" sz="1400" dirty="0"/>
                <a:t>Filtration tests on the customer's sludge using pilot filters</a:t>
              </a:r>
            </a:p>
            <a:p>
              <a:pPr marL="114287" lvl="1" indent="-114287" defTabSz="666675">
                <a:lnSpc>
                  <a:spcPct val="90000"/>
                </a:lnSpc>
                <a:spcAft>
                  <a:spcPct val="15000"/>
                </a:spcAft>
                <a:buFontTx/>
                <a:buChar char="••"/>
                <a:defRPr/>
              </a:pPr>
              <a:endParaRPr lang="it-IT" sz="1400" dirty="0"/>
            </a:p>
            <a:p>
              <a:pPr marL="114287" lvl="1" indent="-114287" defTabSz="666675">
                <a:lnSpc>
                  <a:spcPct val="90000"/>
                </a:lnSpc>
                <a:spcAft>
                  <a:spcPct val="15000"/>
                </a:spcAft>
                <a:buFontTx/>
                <a:buChar char="••"/>
                <a:defRPr/>
              </a:pPr>
              <a:r>
                <a:rPr lang="en-GB" sz="1400" dirty="0"/>
                <a:t>Identification of the best filtration system</a:t>
              </a:r>
              <a:endParaRPr lang="it-IT" sz="1400" dirty="0"/>
            </a:p>
          </p:txBody>
        </p:sp>
      </p:grpSp>
      <p:grpSp>
        <p:nvGrpSpPr>
          <p:cNvPr id="30" name="Gruppo 29"/>
          <p:cNvGrpSpPr>
            <a:grpSpLocks/>
          </p:cNvGrpSpPr>
          <p:nvPr/>
        </p:nvGrpSpPr>
        <p:grpSpPr bwMode="auto">
          <a:xfrm>
            <a:off x="6969026" y="1347788"/>
            <a:ext cx="2433638" cy="819150"/>
            <a:chOff x="4896556" y="404753"/>
            <a:chExt cx="2433663" cy="819386"/>
          </a:xfrm>
        </p:grpSpPr>
        <p:sp>
          <p:nvSpPr>
            <p:cNvPr id="31" name="Rettangolo arrotondato 30"/>
            <p:cNvSpPr/>
            <p:nvPr/>
          </p:nvSpPr>
          <p:spPr>
            <a:xfrm>
              <a:off x="4896556" y="404753"/>
              <a:ext cx="2433663" cy="81938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Rettangolo 41"/>
            <p:cNvSpPr/>
            <p:nvPr/>
          </p:nvSpPr>
          <p:spPr>
            <a:xfrm>
              <a:off x="4920369" y="428572"/>
              <a:ext cx="2386037" cy="771747"/>
            </a:xfrm>
            <a:prstGeom prst="rect">
              <a:avLst/>
            </a:prstGeom>
          </p:spPr>
          <p:style>
            <a:lnRef idx="0">
              <a:scrgbClr r="0" g="0" b="0"/>
            </a:lnRef>
            <a:fillRef idx="0">
              <a:scrgbClr r="0" g="0" b="0"/>
            </a:fillRef>
            <a:effectRef idx="0">
              <a:scrgbClr r="0" g="0" b="0"/>
            </a:effectRef>
            <a:fontRef idx="minor">
              <a:schemeClr val="lt1"/>
            </a:fontRef>
          </p:style>
          <p:txBody>
            <a:bodyPr lIns="40005" tIns="26670" rIns="40005" bIns="26670" spcCol="1270" anchor="ctr"/>
            <a:lstStyle/>
            <a:p>
              <a:pPr algn="ctr" defTabSz="933344">
                <a:lnSpc>
                  <a:spcPct val="90000"/>
                </a:lnSpc>
                <a:spcAft>
                  <a:spcPct val="35000"/>
                </a:spcAft>
                <a:defRPr/>
              </a:pPr>
              <a:r>
                <a:rPr lang="en-US" sz="2100" b="1" dirty="0">
                  <a:latin typeface="+mj-lt"/>
                </a:rPr>
                <a:t>R&amp;D</a:t>
              </a:r>
            </a:p>
            <a:p>
              <a:pPr algn="ctr" defTabSz="933344">
                <a:lnSpc>
                  <a:spcPct val="90000"/>
                </a:lnSpc>
                <a:spcAft>
                  <a:spcPct val="35000"/>
                </a:spcAft>
                <a:defRPr/>
              </a:pPr>
              <a:r>
                <a:rPr lang="en-US" sz="2100" b="1" dirty="0">
                  <a:latin typeface="+mj-lt"/>
                </a:rPr>
                <a:t>Pilot filter</a:t>
              </a:r>
            </a:p>
          </p:txBody>
        </p:sp>
      </p:grpSp>
      <p:sp>
        <p:nvSpPr>
          <p:cNvPr id="43" name="Freccia circolare in su 42"/>
          <p:cNvSpPr/>
          <p:nvPr/>
        </p:nvSpPr>
        <p:spPr>
          <a:xfrm>
            <a:off x="4448077" y="3679825"/>
            <a:ext cx="3529013" cy="85883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a:defRPr/>
            </a:pPr>
            <a:endParaRPr lang="it-IT" dirty="0">
              <a:solidFill>
                <a:schemeClr val="tx1"/>
              </a:solidFill>
            </a:endParaRPr>
          </a:p>
        </p:txBody>
      </p:sp>
      <p:pic>
        <p:nvPicPr>
          <p:cNvPr id="28" name="Immagin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8159446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8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800"/>
                                        <p:tgtEl>
                                          <p:spTgt spid="19"/>
                                        </p:tgtEl>
                                      </p:cBhvr>
                                    </p:animEffect>
                                  </p:childTnLst>
                                </p:cTn>
                              </p:par>
                            </p:childTnLst>
                          </p:cTn>
                        </p:par>
                        <p:par>
                          <p:cTn id="11" fill="hold">
                            <p:stCondLst>
                              <p:cond delay="800"/>
                            </p:stCondLst>
                            <p:childTnLst>
                              <p:par>
                                <p:cTn id="12" presetID="14" presetClass="entr" presetSubtype="1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randombar(horizontal)">
                                      <p:cBhvr>
                                        <p:cTn id="14" dur="500"/>
                                        <p:tgtEl>
                                          <p:spTgt spid="43"/>
                                        </p:tgtEl>
                                      </p:cBhvr>
                                    </p:animEffect>
                                  </p:childTnLst>
                                </p:cTn>
                              </p:par>
                            </p:childTnLst>
                          </p:cTn>
                        </p:par>
                        <p:par>
                          <p:cTn id="15" fill="hold">
                            <p:stCondLst>
                              <p:cond delay="1300"/>
                            </p:stCondLst>
                            <p:childTnLst>
                              <p:par>
                                <p:cTn id="16" presetID="10"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8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800"/>
                                        <p:tgtEl>
                                          <p:spTgt spid="25"/>
                                        </p:tgtEl>
                                      </p:cBhvr>
                                    </p:animEffect>
                                  </p:childTnLst>
                                </p:cTn>
                              </p:par>
                            </p:childTnLst>
                          </p:cTn>
                        </p:par>
                        <p:par>
                          <p:cTn id="22" fill="hold">
                            <p:stCondLst>
                              <p:cond delay="21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8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8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Resources involved</a:t>
            </a:r>
          </a:p>
        </p:txBody>
      </p:sp>
      <p:sp>
        <p:nvSpPr>
          <p:cNvPr id="3" name="Segnaposto numero diapositiva 2"/>
          <p:cNvSpPr>
            <a:spLocks noGrp="1"/>
          </p:cNvSpPr>
          <p:nvPr>
            <p:ph type="sldNum" sz="quarter" idx="12"/>
          </p:nvPr>
        </p:nvSpPr>
        <p:spPr/>
        <p:txBody>
          <a:bodyPr/>
          <a:lstStyle/>
          <a:p>
            <a:fld id="{AA0AE819-DD02-43C2-93CD-11B638600E9C}" type="slidenum">
              <a:rPr lang="en-US" smtClean="0"/>
              <a:t>6</a:t>
            </a:fld>
            <a:endParaRPr lang="en-US" dirty="0"/>
          </a:p>
        </p:txBody>
      </p:sp>
      <p:pic>
        <p:nvPicPr>
          <p:cNvPr id="28" name="Segnaposto contenuto 9" descr="3° prova chiarificato_a.jpg"/>
          <p:cNvPicPr>
            <a:picLocks noGrp="1" noChangeAspect="1"/>
          </p:cNvPicPr>
          <p:nvPr>
            <p:ph idx="1"/>
          </p:nvPr>
        </p:nvPicPr>
        <p:blipFill>
          <a:blip r:embed="rId3">
            <a:extLst>
              <a:ext uri="{28A0092B-C50C-407E-A947-70E740481C1C}">
                <a14:useLocalDpi xmlns:a14="http://schemas.microsoft.com/office/drawing/2010/main" val="0"/>
              </a:ext>
            </a:extLst>
          </a:blip>
          <a:srcRect l="14693" r="29170" b="15387"/>
          <a:stretch>
            <a:fillRect/>
          </a:stretch>
        </p:blipFill>
        <p:spPr>
          <a:xfrm>
            <a:off x="8253438" y="1899311"/>
            <a:ext cx="1260475" cy="1422400"/>
          </a:xfrm>
          <a:ln>
            <a:solidFill>
              <a:schemeClr val="tx1"/>
            </a:solidFill>
            <a:miter lim="800000"/>
            <a:headEnd/>
            <a:tailEnd/>
          </a:ln>
        </p:spPr>
      </p:pic>
      <p:sp>
        <p:nvSpPr>
          <p:cNvPr id="32" name="Rectangle 2"/>
          <p:cNvSpPr txBox="1">
            <a:spLocks noChangeArrowheads="1"/>
          </p:cNvSpPr>
          <p:nvPr/>
        </p:nvSpPr>
        <p:spPr>
          <a:xfrm>
            <a:off x="1989163" y="946811"/>
            <a:ext cx="8229600" cy="720725"/>
          </a:xfrm>
          <a:prstGeom prst="rect">
            <a:avLst/>
          </a:prstGeom>
          <a:noFill/>
        </p:spPr>
        <p:txBody>
          <a:bodyPr lIns="91430" tIns="45714" rIns="91430" bIns="45714" anchor="ctr">
            <a:normAutofit/>
          </a:bodyPr>
          <a:lstStyle/>
          <a:p>
            <a:pPr algn="ctr">
              <a:defRPr/>
            </a:pPr>
            <a:r>
              <a:rPr lang="it-IT" sz="2900" b="1" dirty="0">
                <a:solidFill>
                  <a:schemeClr val="tx2"/>
                </a:solidFill>
                <a:latin typeface="+mj-lt"/>
                <a:ea typeface="+mj-ea"/>
                <a:cs typeface="Arial" pitchFamily="34" charset="0"/>
              </a:rPr>
              <a:t>R&amp;D – </a:t>
            </a:r>
            <a:r>
              <a:rPr lang="en-US" sz="2900" b="1" dirty="0">
                <a:solidFill>
                  <a:schemeClr val="tx2"/>
                </a:solidFill>
                <a:latin typeface="+mj-lt"/>
                <a:ea typeface="+mj-ea"/>
                <a:cs typeface="Arial" pitchFamily="34" charset="0"/>
              </a:rPr>
              <a:t>Pilot filter</a:t>
            </a:r>
          </a:p>
        </p:txBody>
      </p:sp>
      <p:pic>
        <p:nvPicPr>
          <p:cNvPr id="33" name="Immagine 32" descr="3° prova panello_a.jpg"/>
          <p:cNvPicPr>
            <a:picLocks noChangeAspect="1"/>
          </p:cNvPicPr>
          <p:nvPr/>
        </p:nvPicPr>
        <p:blipFill>
          <a:blip r:embed="rId4">
            <a:extLst>
              <a:ext uri="{28A0092B-C50C-407E-A947-70E740481C1C}">
                <a14:useLocalDpi xmlns:a14="http://schemas.microsoft.com/office/drawing/2010/main" val="0"/>
              </a:ext>
            </a:extLst>
          </a:blip>
          <a:srcRect l="11977" t="27148" r="46103" b="29735"/>
          <a:stretch>
            <a:fillRect/>
          </a:stretch>
        </p:blipFill>
        <p:spPr bwMode="auto">
          <a:xfrm>
            <a:off x="8108977" y="4979062"/>
            <a:ext cx="1595437" cy="1150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 name="Immagine 33" descr="2° prova panello.jpg"/>
          <p:cNvPicPr>
            <a:picLocks noChangeAspect="1"/>
          </p:cNvPicPr>
          <p:nvPr/>
        </p:nvPicPr>
        <p:blipFill>
          <a:blip r:embed="rId5">
            <a:extLst>
              <a:ext uri="{28A0092B-C50C-407E-A947-70E740481C1C}">
                <a14:useLocalDpi xmlns:a14="http://schemas.microsoft.com/office/drawing/2010/main" val="0"/>
              </a:ext>
            </a:extLst>
          </a:blip>
          <a:srcRect l="5043" r="14275" b="12595"/>
          <a:stretch>
            <a:fillRect/>
          </a:stretch>
        </p:blipFill>
        <p:spPr bwMode="auto">
          <a:xfrm>
            <a:off x="8108977" y="3682073"/>
            <a:ext cx="1595437"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5"/>
          <p:cNvPicPr>
            <a:picLocks noChangeAspect="1" noChangeArrowheads="1"/>
          </p:cNvPicPr>
          <p:nvPr/>
        </p:nvPicPr>
        <p:blipFill>
          <a:blip r:embed="rId6">
            <a:extLst>
              <a:ext uri="{28A0092B-C50C-407E-A947-70E740481C1C}">
                <a14:useLocalDpi xmlns:a14="http://schemas.microsoft.com/office/drawing/2010/main" val="0"/>
              </a:ext>
            </a:extLst>
          </a:blip>
          <a:srcRect r="12122"/>
          <a:stretch>
            <a:fillRect/>
          </a:stretch>
        </p:blipFill>
        <p:spPr bwMode="auto">
          <a:xfrm>
            <a:off x="4941913" y="2208874"/>
            <a:ext cx="2016126" cy="3057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 name="Immagine 35" descr="IMG00457-20131030-1516.jpg"/>
          <p:cNvPicPr>
            <a:picLocks noChangeAspect="1"/>
          </p:cNvPicPr>
          <p:nvPr/>
        </p:nvPicPr>
        <p:blipFill>
          <a:blip r:embed="rId7">
            <a:extLst>
              <a:ext uri="{28A0092B-C50C-407E-A947-70E740481C1C}">
                <a14:useLocalDpi xmlns:a14="http://schemas.microsoft.com/office/drawing/2010/main" val="0"/>
              </a:ext>
            </a:extLst>
          </a:blip>
          <a:srcRect l="15166" r="15511" b="22009"/>
          <a:stretch>
            <a:fillRect/>
          </a:stretch>
        </p:blipFill>
        <p:spPr bwMode="auto">
          <a:xfrm>
            <a:off x="2243164" y="2962937"/>
            <a:ext cx="1876425" cy="1582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7" name="Connettore 2 36"/>
          <p:cNvCxnSpPr>
            <a:stCxn id="36" idx="3"/>
            <a:endCxn id="35" idx="1"/>
          </p:cNvCxnSpPr>
          <p:nvPr/>
        </p:nvCxnSpPr>
        <p:spPr>
          <a:xfrm flipV="1">
            <a:off x="4119589" y="3737637"/>
            <a:ext cx="822325" cy="15875"/>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a:off x="6958039" y="4545673"/>
            <a:ext cx="1171576" cy="4318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ttore 2 38"/>
          <p:cNvCxnSpPr>
            <a:endCxn id="28" idx="1"/>
          </p:cNvCxnSpPr>
          <p:nvPr/>
        </p:nvCxnSpPr>
        <p:spPr>
          <a:xfrm flipV="1">
            <a:off x="6958037" y="2610512"/>
            <a:ext cx="1295401" cy="85248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0" name="CasellaDiTesto 39"/>
          <p:cNvSpPr txBox="1"/>
          <p:nvPr/>
        </p:nvSpPr>
        <p:spPr>
          <a:xfrm>
            <a:off x="8163745" y="1594512"/>
            <a:ext cx="1485899" cy="323153"/>
          </a:xfrm>
          <a:prstGeom prst="rect">
            <a:avLst/>
          </a:prstGeom>
          <a:noFill/>
        </p:spPr>
        <p:txBody>
          <a:bodyPr wrap="square" lIns="91430" tIns="45714" rIns="91430" bIns="45714">
            <a:spAutoFit/>
          </a:bodyPr>
          <a:lstStyle/>
          <a:p>
            <a:pPr algn="ctr">
              <a:defRPr/>
            </a:pPr>
            <a:r>
              <a:rPr lang="it-IT" sz="1500" b="1" dirty="0">
                <a:solidFill>
                  <a:schemeClr val="tx2"/>
                </a:solidFill>
                <a:ea typeface="+mj-ea"/>
                <a:cs typeface="Arial" pitchFamily="34" charset="0"/>
              </a:rPr>
              <a:t>Filtrate</a:t>
            </a:r>
          </a:p>
        </p:txBody>
      </p:sp>
      <p:sp>
        <p:nvSpPr>
          <p:cNvPr id="41" name="CasellaDiTesto 40"/>
          <p:cNvSpPr txBox="1"/>
          <p:nvPr/>
        </p:nvSpPr>
        <p:spPr>
          <a:xfrm>
            <a:off x="8078677" y="6112536"/>
            <a:ext cx="1656034" cy="553986"/>
          </a:xfrm>
          <a:prstGeom prst="rect">
            <a:avLst/>
          </a:prstGeom>
          <a:noFill/>
        </p:spPr>
        <p:txBody>
          <a:bodyPr wrap="square" lIns="91430" tIns="45714" rIns="91430" bIns="45714">
            <a:spAutoFit/>
          </a:bodyPr>
          <a:lstStyle/>
          <a:p>
            <a:pPr algn="ctr">
              <a:defRPr/>
            </a:pPr>
            <a:r>
              <a:rPr lang="en-US" sz="1500" b="1" dirty="0">
                <a:solidFill>
                  <a:schemeClr val="tx2"/>
                </a:solidFill>
                <a:ea typeface="+mj-ea"/>
                <a:cs typeface="Arial" pitchFamily="34" charset="0"/>
              </a:rPr>
              <a:t>Cake /</a:t>
            </a:r>
          </a:p>
          <a:p>
            <a:pPr algn="ctr">
              <a:defRPr/>
            </a:pPr>
            <a:r>
              <a:rPr lang="en-US" sz="1500" b="1" dirty="0">
                <a:solidFill>
                  <a:schemeClr val="tx2"/>
                </a:solidFill>
                <a:ea typeface="+mj-ea"/>
                <a:cs typeface="Arial" pitchFamily="34" charset="0"/>
              </a:rPr>
              <a:t>Residual solid</a:t>
            </a:r>
          </a:p>
        </p:txBody>
      </p:sp>
      <p:sp>
        <p:nvSpPr>
          <p:cNvPr id="44" name="CasellaDiTesto 43"/>
          <p:cNvSpPr txBox="1"/>
          <p:nvPr/>
        </p:nvSpPr>
        <p:spPr>
          <a:xfrm>
            <a:off x="2203477" y="4496462"/>
            <a:ext cx="2017712" cy="323153"/>
          </a:xfrm>
          <a:prstGeom prst="rect">
            <a:avLst/>
          </a:prstGeom>
          <a:noFill/>
        </p:spPr>
        <p:txBody>
          <a:bodyPr lIns="91430" tIns="45714" rIns="91430" bIns="45714">
            <a:spAutoFit/>
          </a:bodyPr>
          <a:lstStyle/>
          <a:p>
            <a:pPr algn="ctr">
              <a:defRPr/>
            </a:pPr>
            <a:r>
              <a:rPr lang="en-US" sz="1500" b="1" dirty="0">
                <a:solidFill>
                  <a:schemeClr val="tx2"/>
                </a:solidFill>
                <a:ea typeface="+mj-ea"/>
                <a:cs typeface="Arial" pitchFamily="34" charset="0"/>
              </a:rPr>
              <a:t>Sludge samples</a:t>
            </a:r>
          </a:p>
        </p:txBody>
      </p:sp>
      <p:sp>
        <p:nvSpPr>
          <p:cNvPr id="45" name="CasellaDiTesto 44"/>
          <p:cNvSpPr txBox="1"/>
          <p:nvPr/>
        </p:nvSpPr>
        <p:spPr>
          <a:xfrm>
            <a:off x="4797451" y="5266398"/>
            <a:ext cx="2233613" cy="323153"/>
          </a:xfrm>
          <a:prstGeom prst="rect">
            <a:avLst/>
          </a:prstGeom>
          <a:noFill/>
        </p:spPr>
        <p:txBody>
          <a:bodyPr lIns="91430" tIns="45714" rIns="91430" bIns="45714">
            <a:spAutoFit/>
          </a:bodyPr>
          <a:lstStyle/>
          <a:p>
            <a:pPr algn="ctr">
              <a:defRPr/>
            </a:pPr>
            <a:r>
              <a:rPr lang="en-US" sz="1500" b="1" dirty="0">
                <a:solidFill>
                  <a:schemeClr val="tx2"/>
                </a:solidFill>
                <a:ea typeface="+mj-ea"/>
                <a:cs typeface="Arial" pitchFamily="34" charset="0"/>
              </a:rPr>
              <a:t>Test with pilot filter</a:t>
            </a:r>
          </a:p>
        </p:txBody>
      </p:sp>
      <p:pic>
        <p:nvPicPr>
          <p:cNvPr id="18" name="Immagin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4612804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800"/>
                                        <p:tgtEl>
                                          <p:spTgt spid="37"/>
                                        </p:tgtEl>
                                      </p:cBhvr>
                                    </p:animEffect>
                                  </p:childTnLst>
                                </p:cTn>
                              </p:par>
                              <p:par>
                                <p:cTn id="15" presetID="14" presetClass="entr" presetSubtype="1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randombar(horizontal)">
                                      <p:cBhvr>
                                        <p:cTn id="20" dur="500"/>
                                        <p:tgtEl>
                                          <p:spTgt spid="45"/>
                                        </p:tgtEl>
                                      </p:cBhvr>
                                    </p:animEffect>
                                  </p:childTnLst>
                                </p:cTn>
                              </p:par>
                            </p:childTnLst>
                          </p:cTn>
                        </p:par>
                        <p:par>
                          <p:cTn id="21" fill="hold">
                            <p:stCondLst>
                              <p:cond delay="13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800"/>
                                        <p:tgtEl>
                                          <p:spTgt spid="3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randombar(horizontal)">
                                      <p:cBhvr>
                                        <p:cTn id="27" dur="500"/>
                                        <p:tgtEl>
                                          <p:spTgt spid="40"/>
                                        </p:tgtEl>
                                      </p:cBhvr>
                                    </p:animEffect>
                                  </p:childTnLst>
                                </p:cTn>
                              </p:par>
                              <p:par>
                                <p:cTn id="28" presetID="14" presetClass="entr" presetSubtype="1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randombar(horizontal)">
                                      <p:cBhvr>
                                        <p:cTn id="30" dur="500"/>
                                        <p:tgtEl>
                                          <p:spTgt spid="28"/>
                                        </p:tgtEl>
                                      </p:cBhvr>
                                    </p:animEffect>
                                  </p:childTnLst>
                                </p:cTn>
                              </p:par>
                            </p:childTnLst>
                          </p:cTn>
                        </p:par>
                        <p:par>
                          <p:cTn id="31" fill="hold">
                            <p:stCondLst>
                              <p:cond delay="2100"/>
                            </p:stCondLst>
                            <p:childTnLst>
                              <p:par>
                                <p:cTn id="32" presetID="10"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8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par>
                                <p:cTn id="41" presetID="14" presetClass="entr" presetSubtype="1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randombar(horizont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723" y="4058279"/>
            <a:ext cx="4402311" cy="2566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Portfolio</a:t>
            </a:r>
            <a:endParaRPr lang="en-US" sz="5000" dirty="0">
              <a:solidFill>
                <a:schemeClr val="tx2">
                  <a:lumMod val="75000"/>
                </a:schemeClr>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7</a:t>
            </a:fld>
            <a:endParaRPr lang="en-US" dirty="0"/>
          </a:p>
        </p:txBody>
      </p:sp>
      <p:sp>
        <p:nvSpPr>
          <p:cNvPr id="32" name="Rectangle 2"/>
          <p:cNvSpPr txBox="1">
            <a:spLocks noChangeArrowheads="1"/>
          </p:cNvSpPr>
          <p:nvPr/>
        </p:nvSpPr>
        <p:spPr>
          <a:xfrm>
            <a:off x="1989163" y="946811"/>
            <a:ext cx="8229600" cy="720725"/>
          </a:xfrm>
          <a:prstGeom prst="rect">
            <a:avLst/>
          </a:prstGeom>
          <a:noFill/>
        </p:spPr>
        <p:txBody>
          <a:bodyPr lIns="91430" tIns="45714" rIns="91430" bIns="45714" anchor="ctr">
            <a:normAutofit/>
          </a:bodyPr>
          <a:lstStyle/>
          <a:p>
            <a:pPr algn="ctr">
              <a:defRPr/>
            </a:pPr>
            <a:r>
              <a:rPr lang="en-US" sz="2900" b="1" dirty="0">
                <a:solidFill>
                  <a:schemeClr val="tx2"/>
                </a:solidFill>
                <a:ea typeface="+mj-ea"/>
                <a:cs typeface="Arial" pitchFamily="34" charset="0"/>
              </a:rPr>
              <a:t>Overhead beam model(DE)</a:t>
            </a:r>
          </a:p>
        </p:txBody>
      </p:sp>
      <p:sp>
        <p:nvSpPr>
          <p:cNvPr id="6" name="CasellaDiTesto 5"/>
          <p:cNvSpPr txBox="1"/>
          <p:nvPr/>
        </p:nvSpPr>
        <p:spPr>
          <a:xfrm>
            <a:off x="1211263" y="4509915"/>
            <a:ext cx="5040560" cy="954095"/>
          </a:xfrm>
          <a:prstGeom prst="rect">
            <a:avLst/>
          </a:prstGeom>
          <a:noFill/>
        </p:spPr>
        <p:txBody>
          <a:bodyPr wrap="square" lIns="91430" tIns="45714" rIns="91430" bIns="45714" rtlCol="0">
            <a:spAutoFit/>
          </a:bodyPr>
          <a:lstStyle/>
          <a:p>
            <a:r>
              <a:rPr lang="en-GB" sz="1400" u="sng" dirty="0"/>
              <a:t>Type</a:t>
            </a:r>
            <a:r>
              <a:rPr lang="en-GB" sz="1400" dirty="0"/>
              <a:t>: 		 High beam (DE)</a:t>
            </a:r>
          </a:p>
          <a:p>
            <a:r>
              <a:rPr lang="en-GB" sz="1400" u="sng" dirty="0"/>
              <a:t>Plate transport</a:t>
            </a:r>
            <a:r>
              <a:rPr lang="en-GB" sz="1400" dirty="0"/>
              <a:t>: 		 One by one</a:t>
            </a:r>
          </a:p>
          <a:p>
            <a:r>
              <a:rPr lang="en-GB" sz="1400" u="sng" dirty="0"/>
              <a:t>Cloths change</a:t>
            </a:r>
            <a:r>
              <a:rPr lang="en-GB" sz="1400" dirty="0"/>
              <a:t>: 		 Without removing the plates</a:t>
            </a:r>
          </a:p>
          <a:p>
            <a:r>
              <a:rPr lang="en-GB" sz="1400" u="sng" dirty="0"/>
              <a:t>Maintenance</a:t>
            </a:r>
            <a:r>
              <a:rPr lang="en-GB" sz="1400" dirty="0"/>
              <a:t>: 		 Simple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87" y="1667536"/>
            <a:ext cx="10675455" cy="2410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496176935"/>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Portfolio</a:t>
            </a:r>
            <a:endParaRPr lang="en-US" sz="5000" dirty="0">
              <a:solidFill>
                <a:srgbClr val="FF0000"/>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8</a:t>
            </a:fld>
            <a:endParaRPr lang="en-US" dirty="0"/>
          </a:p>
        </p:txBody>
      </p:sp>
      <p:sp>
        <p:nvSpPr>
          <p:cNvPr id="32" name="Rectangle 2"/>
          <p:cNvSpPr txBox="1">
            <a:spLocks noChangeArrowheads="1"/>
          </p:cNvSpPr>
          <p:nvPr/>
        </p:nvSpPr>
        <p:spPr>
          <a:xfrm>
            <a:off x="1989163" y="946811"/>
            <a:ext cx="8229600" cy="720725"/>
          </a:xfrm>
          <a:prstGeom prst="rect">
            <a:avLst/>
          </a:prstGeom>
          <a:noFill/>
        </p:spPr>
        <p:txBody>
          <a:bodyPr lIns="91430" tIns="45714" rIns="91430" bIns="45714" anchor="ctr">
            <a:normAutofit/>
          </a:bodyPr>
          <a:lstStyle/>
          <a:p>
            <a:pPr algn="ctr">
              <a:defRPr/>
            </a:pPr>
            <a:r>
              <a:rPr lang="en-US" sz="2900" b="1" dirty="0">
                <a:solidFill>
                  <a:schemeClr val="tx2"/>
                </a:solidFill>
                <a:cs typeface="Arial" pitchFamily="34" charset="0"/>
              </a:rPr>
              <a:t>Overhead beam model</a:t>
            </a:r>
            <a:r>
              <a:rPr lang="en-US" sz="2900" b="1" dirty="0">
                <a:solidFill>
                  <a:schemeClr val="tx2"/>
                </a:solidFill>
                <a:ea typeface="+mj-ea"/>
                <a:cs typeface="Arial" pitchFamily="34" charset="0"/>
              </a:rPr>
              <a:t>(DE IST)</a:t>
            </a:r>
          </a:p>
        </p:txBody>
      </p:sp>
      <p:sp>
        <p:nvSpPr>
          <p:cNvPr id="6" name="CasellaDiTesto 5"/>
          <p:cNvSpPr txBox="1"/>
          <p:nvPr/>
        </p:nvSpPr>
        <p:spPr>
          <a:xfrm>
            <a:off x="1211263" y="4509915"/>
            <a:ext cx="5040560" cy="954095"/>
          </a:xfrm>
          <a:prstGeom prst="rect">
            <a:avLst/>
          </a:prstGeom>
          <a:noFill/>
        </p:spPr>
        <p:txBody>
          <a:bodyPr wrap="square" lIns="91430" tIns="45714" rIns="91430" bIns="45714" rtlCol="0">
            <a:spAutoFit/>
          </a:bodyPr>
          <a:lstStyle/>
          <a:p>
            <a:r>
              <a:rPr lang="en-GB" sz="1400" u="sng" dirty="0"/>
              <a:t>Type</a:t>
            </a:r>
            <a:r>
              <a:rPr lang="en-GB" sz="1400" dirty="0"/>
              <a:t>: 		 High beam (DE)</a:t>
            </a:r>
          </a:p>
          <a:p>
            <a:r>
              <a:rPr lang="en-GB" sz="1400" u="sng" dirty="0"/>
              <a:t>Plate transport</a:t>
            </a:r>
            <a:r>
              <a:rPr lang="en-GB" sz="1400" dirty="0"/>
              <a:t>: 		 Simultaneous (IST)</a:t>
            </a:r>
          </a:p>
          <a:p>
            <a:r>
              <a:rPr lang="en-GB" sz="1400" u="sng" dirty="0"/>
              <a:t>Cloths change</a:t>
            </a:r>
            <a:r>
              <a:rPr lang="en-GB" sz="1400" dirty="0"/>
              <a:t>: 		 Without removing the plates</a:t>
            </a:r>
          </a:p>
          <a:p>
            <a:r>
              <a:rPr lang="en-GB" sz="1400" u="sng" dirty="0"/>
              <a:t>Maintenance</a:t>
            </a:r>
            <a:r>
              <a:rPr lang="en-GB" sz="1400" dirty="0"/>
              <a:t>: 		 Simple</a:t>
            </a:r>
          </a:p>
        </p:txBody>
      </p:sp>
      <p:pic>
        <p:nvPicPr>
          <p:cNvPr id="1026" name="Picture 2" descr="C:\Users\mcodeghini\Desktop\foto e loghi\DE IST\P101001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9844" y="3706626"/>
            <a:ext cx="3375306" cy="25314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84" y="1989634"/>
            <a:ext cx="10801200" cy="1982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624684079"/>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Portfolio</a:t>
            </a:r>
            <a:endParaRPr lang="en-US" sz="5000" dirty="0">
              <a:solidFill>
                <a:srgbClr val="FF0000"/>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9</a:t>
            </a:fld>
            <a:endParaRPr lang="en-US" dirty="0"/>
          </a:p>
        </p:txBody>
      </p:sp>
      <p:sp>
        <p:nvSpPr>
          <p:cNvPr id="32" name="Rectangle 2"/>
          <p:cNvSpPr txBox="1">
            <a:spLocks noChangeArrowheads="1"/>
          </p:cNvSpPr>
          <p:nvPr/>
        </p:nvSpPr>
        <p:spPr>
          <a:xfrm>
            <a:off x="1989163" y="946811"/>
            <a:ext cx="8229600" cy="720725"/>
          </a:xfrm>
          <a:prstGeom prst="rect">
            <a:avLst/>
          </a:prstGeom>
          <a:noFill/>
        </p:spPr>
        <p:txBody>
          <a:bodyPr lIns="91430" tIns="45714" rIns="91430" bIns="45714" anchor="ctr">
            <a:normAutofit/>
          </a:bodyPr>
          <a:lstStyle/>
          <a:p>
            <a:pPr algn="ctr">
              <a:defRPr/>
            </a:pPr>
            <a:r>
              <a:rPr lang="en-US" sz="2900" b="1" dirty="0">
                <a:solidFill>
                  <a:schemeClr val="tx2"/>
                </a:solidFill>
                <a:ea typeface="+mj-ea"/>
                <a:cs typeface="Arial" pitchFamily="34" charset="0"/>
              </a:rPr>
              <a:t>Side bar model (CME TLC</a:t>
            </a:r>
            <a:r>
              <a:rPr lang="it-IT" sz="2900" b="1" dirty="0">
                <a:solidFill>
                  <a:schemeClr val="tx2"/>
                </a:solidFill>
                <a:ea typeface="+mj-ea"/>
                <a:cs typeface="Arial" pitchFamily="34" charset="0"/>
              </a:rPr>
              <a:t>)</a:t>
            </a:r>
          </a:p>
        </p:txBody>
      </p:sp>
      <p:sp>
        <p:nvSpPr>
          <p:cNvPr id="6" name="CasellaDiTesto 5"/>
          <p:cNvSpPr txBox="1"/>
          <p:nvPr/>
        </p:nvSpPr>
        <p:spPr>
          <a:xfrm>
            <a:off x="1211263" y="4509915"/>
            <a:ext cx="5386413" cy="954095"/>
          </a:xfrm>
          <a:prstGeom prst="rect">
            <a:avLst/>
          </a:prstGeom>
          <a:noFill/>
        </p:spPr>
        <p:txBody>
          <a:bodyPr wrap="square" lIns="91430" tIns="45714" rIns="91430" bIns="45714" rtlCol="0">
            <a:spAutoFit/>
          </a:bodyPr>
          <a:lstStyle/>
          <a:p>
            <a:r>
              <a:rPr lang="en-GB" sz="1400" u="sng" dirty="0"/>
              <a:t>Type</a:t>
            </a:r>
            <a:r>
              <a:rPr lang="en-GB" sz="1400" dirty="0"/>
              <a:t>: 		Side Beam (CME)</a:t>
            </a:r>
          </a:p>
          <a:p>
            <a:r>
              <a:rPr lang="en-GB" sz="1400" u="sng" dirty="0"/>
              <a:t>Plate transport</a:t>
            </a:r>
            <a:r>
              <a:rPr lang="en-GB" sz="1400" dirty="0"/>
              <a:t>: 		One by one (TLC)</a:t>
            </a:r>
          </a:p>
          <a:p>
            <a:r>
              <a:rPr lang="en-GB" sz="1400" u="sng" dirty="0"/>
              <a:t>Cloths change</a:t>
            </a:r>
            <a:r>
              <a:rPr lang="en-GB" sz="1400" dirty="0"/>
              <a:t>: 		You have to remove the plates</a:t>
            </a:r>
          </a:p>
          <a:p>
            <a:r>
              <a:rPr lang="en-GB" sz="1400" u="sng" dirty="0"/>
              <a:t>Maintenance</a:t>
            </a:r>
            <a:r>
              <a:rPr lang="en-GB" sz="1400" dirty="0"/>
              <a:t>: 		More complex than the high beam</a:t>
            </a:r>
          </a:p>
        </p:txBody>
      </p:sp>
      <p:pic>
        <p:nvPicPr>
          <p:cNvPr id="8195" name="Picture 3" descr="C:\Users\mcodeghini\Desktop\foto e loghi\SIDE BAR\CME TLC\DSC016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78" t="19048" r="5307" b="14987"/>
          <a:stretch/>
        </p:blipFill>
        <p:spPr bwMode="auto">
          <a:xfrm>
            <a:off x="7533779" y="3717827"/>
            <a:ext cx="4084553" cy="237139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028" y="1917626"/>
            <a:ext cx="10539698"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506558056"/>
      </p:ext>
    </p:extLst>
  </p:cSld>
  <p:clrMapOvr>
    <a:masterClrMapping/>
  </p:clrMapOvr>
  <p:transition spd="slow">
    <p:cove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3072</TotalTime>
  <Words>1328</Words>
  <Application>Microsoft Office PowerPoint</Application>
  <PresentationFormat>Personalizzato</PresentationFormat>
  <Paragraphs>219</Paragraphs>
  <Slides>28</Slides>
  <Notes>25</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28</vt:i4>
      </vt:variant>
    </vt:vector>
  </HeadingPairs>
  <TitlesOfParts>
    <vt:vector size="38" baseType="lpstr">
      <vt:lpstr>ＭＳ Ｐゴシック</vt:lpstr>
      <vt:lpstr>Akzidenz Grotesk BE Light</vt:lpstr>
      <vt:lpstr>Arial</vt:lpstr>
      <vt:lpstr>Arial </vt:lpstr>
      <vt:lpstr>Arial Black</vt:lpstr>
      <vt:lpstr>Calibri</vt:lpstr>
      <vt:lpstr>Constantia</vt:lpstr>
      <vt:lpstr>Wingdings 2</vt:lpstr>
      <vt:lpstr>Equinozio</vt:lpstr>
      <vt:lpstr>1_Equinozio</vt:lpstr>
      <vt:lpstr>Filter press  Presentation</vt:lpstr>
      <vt:lpstr>What is a filter press</vt:lpstr>
      <vt:lpstr>Fields of application</vt:lpstr>
      <vt:lpstr>Resources involved</vt:lpstr>
      <vt:lpstr>Resources involved</vt:lpstr>
      <vt:lpstr>Resources involved</vt:lpstr>
      <vt:lpstr>Portfolio</vt:lpstr>
      <vt:lpstr>Portfolio</vt:lpstr>
      <vt:lpstr>Portfolio</vt:lpstr>
      <vt:lpstr>Portfolio</vt:lpstr>
      <vt:lpstr>Portfolio</vt:lpstr>
      <vt:lpstr>Strength tensile and deflection </vt:lpstr>
      <vt:lpstr>Strength tensile and deflection </vt:lpstr>
      <vt:lpstr>Strength tensile and deflection </vt:lpstr>
      <vt:lpstr>Filter plate</vt:lpstr>
      <vt:lpstr>Filter cloth</vt:lpstr>
      <vt:lpstr>Feeding step</vt:lpstr>
      <vt:lpstr>Double end feeding</vt:lpstr>
      <vt:lpstr>End of filtration</vt:lpstr>
      <vt:lpstr>Core blow</vt:lpstr>
      <vt:lpstr>Cake blowing and cake washing</vt:lpstr>
      <vt:lpstr>Squeezing</vt:lpstr>
      <vt:lpstr>Bomb bay doors (Drip tray)</vt:lpstr>
      <vt:lpstr>Cake discharge</vt:lpstr>
      <vt:lpstr>Cloth washing (high pressure)</vt:lpstr>
      <vt:lpstr>Cloth washing (low pressure)</vt:lpstr>
      <vt:lpstr>Security features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Filter press presentation ITA</dc:title>
  <dc:creator>Matteo Codeghini</dc:creator>
  <cp:lastModifiedBy>sfeehily</cp:lastModifiedBy>
  <cp:revision>97</cp:revision>
  <dcterms:created xsi:type="dcterms:W3CDTF">2021-10-29T18:28:17Z</dcterms:created>
  <dcterms:modified xsi:type="dcterms:W3CDTF">2023-09-07T08:10:53Z</dcterms:modified>
</cp:coreProperties>
</file>